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Century Gothic"/>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A4A3A4"/>
          </p15:clr>
        </p15:guide>
        <p15:guide id="2">
          <p15:clr>
            <a:srgbClr val="A4A3A4"/>
          </p15:clr>
        </p15:guide>
        <p15:guide id="3" pos="5760">
          <p15:clr>
            <a:srgbClr val="A4A3A4"/>
          </p15:clr>
        </p15:guide>
        <p15:guide id="4" orient="horz">
          <p15:clr>
            <a:srgbClr val="A4A3A4"/>
          </p15:clr>
        </p15:guide>
      </p15:sldGuideLst>
    </p:ext>
    <p:ext uri="{2D200454-40CA-4A62-9FC3-DE9A4176ACB9}">
      <p15:notesGuideLst>
        <p15:guide id="1" orient="horz" pos="2880">
          <p15:clr>
            <a:srgbClr val="A4A3A4"/>
          </p15:clr>
        </p15:guide>
        <p15:guide id="2" pos="2160">
          <p15:clr>
            <a:srgbClr val="A4A3A4"/>
          </p15:clr>
        </p15:guide>
        <p15:guide id="3" pos="173">
          <p15:clr>
            <a:srgbClr val="A4A3A4"/>
          </p15:clr>
        </p15:guide>
        <p15:guide id="4" pos="4148">
          <p15:clr>
            <a:srgbClr val="A4A3A4"/>
          </p15:clr>
        </p15:guide>
      </p15:notesGuideLst>
    </p:ext>
    <p:ext uri="http://customooxmlschemas.google.com/">
      <go:slidesCustomData xmlns:go="http://customooxmlschemas.google.com/" r:id="rId48" roundtripDataSignature="AMtx7miAwAo+N0tVeOmIFAfQH3NWFIgs1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6F0800-43AD-40F0-9CC3-1518EEBBCE1F}">
  <a:tblStyle styleId="{CC6F0800-43AD-40F0-9CC3-1518EEBBCE1F}"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0E7E6"/>
          </a:solidFill>
        </a:fill>
      </a:tcStyle>
    </a:wholeTbl>
    <a:band1H>
      <a:tcTxStyle b="off" i="off"/>
      <a:tcStyle>
        <a:fill>
          <a:solidFill>
            <a:srgbClr val="E0CCCA"/>
          </a:solidFill>
        </a:fill>
      </a:tcStyle>
    </a:band1H>
    <a:band2H>
      <a:tcTxStyle b="off" i="off"/>
    </a:band2H>
    <a:band1V>
      <a:tcTxStyle b="off" i="off"/>
      <a:tcStyle>
        <a:fill>
          <a:solidFill>
            <a:srgbClr val="E0CCCA"/>
          </a:solidFill>
        </a:fill>
      </a:tcStyle>
    </a:band1V>
    <a:band2V>
      <a:tcTxStyle b="off" i="off"/>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
        <p:guide pos="5760"/>
        <p:guide orient="horz"/>
      </p:guideLst>
    </p:cSldViewPr>
  </p:slideViewPr>
  <p:notesViewPr>
    <p:cSldViewPr snapToGrid="0">
      <p:cViewPr varScale="1">
        <p:scale>
          <a:sx n="100" d="100"/>
          <a:sy n="100" d="100"/>
        </p:scale>
        <p:origin x="0" y="0"/>
      </p:cViewPr>
      <p:guideLst>
        <p:guide pos="2880" orient="horz"/>
        <p:guide pos="2160"/>
        <p:guide pos="173"/>
        <p:guide pos="4148"/>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CenturyGothic-regular.fntdata"/><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CenturyGothic-italic.fntdata"/><Relationship Id="rId23" Type="http://schemas.openxmlformats.org/officeDocument/2006/relationships/slide" Target="slides/slide17.xml"/><Relationship Id="rId45" Type="http://schemas.openxmlformats.org/officeDocument/2006/relationships/font" Target="fonts/CenturyGothic-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customschemas.google.com/relationships/presentationmetadata" Target="metadata"/><Relationship Id="rId25" Type="http://schemas.openxmlformats.org/officeDocument/2006/relationships/slide" Target="slides/slide19.xml"/><Relationship Id="rId47" Type="http://schemas.openxmlformats.org/officeDocument/2006/relationships/font" Target="fonts/CenturyGothic-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95000"/>
              </a:lnSpc>
              <a:spcBef>
                <a:spcPts val="800"/>
              </a:spcBef>
              <a:spcAft>
                <a:spcPts val="0"/>
              </a:spcAft>
              <a:buClr>
                <a:schemeClr val="accent2"/>
              </a:buClr>
              <a:buSzPts val="1400"/>
              <a:buFont typeface="Noto Sans Symbols"/>
              <a:buChar char="▪"/>
              <a:defRPr b="0" i="0" sz="1400" u="none" cap="none" strike="noStrike">
                <a:solidFill>
                  <a:schemeClr val="dk1"/>
                </a:solidFill>
                <a:latin typeface="Arial"/>
                <a:ea typeface="Arial"/>
                <a:cs typeface="Arial"/>
                <a:sym typeface="Arial"/>
              </a:defRPr>
            </a:lvl1pPr>
            <a:lvl2pPr indent="-304800" lvl="1" marL="914400" marR="0" rtl="0" algn="l">
              <a:lnSpc>
                <a:spcPct val="85000"/>
              </a:lnSpc>
              <a:spcBef>
                <a:spcPts val="600"/>
              </a:spcBef>
              <a:spcAft>
                <a:spcPts val="0"/>
              </a:spcAft>
              <a:buClr>
                <a:srgbClr val="262626"/>
              </a:buClr>
              <a:buSzPts val="1200"/>
              <a:buFont typeface="Helvetica Neue"/>
              <a:buChar char="‐"/>
              <a:defRPr b="0" i="0" sz="1200" u="none" cap="none" strike="noStrike">
                <a:solidFill>
                  <a:schemeClr val="dk1"/>
                </a:solidFill>
                <a:latin typeface="Arial"/>
                <a:ea typeface="Arial"/>
                <a:cs typeface="Arial"/>
                <a:sym typeface="Arial"/>
              </a:defRPr>
            </a:lvl2pPr>
            <a:lvl3pPr indent="-304800" lvl="2" marL="1371600" marR="0" rtl="0" algn="l">
              <a:lnSpc>
                <a:spcPct val="85000"/>
              </a:lnSpc>
              <a:spcBef>
                <a:spcPts val="400"/>
              </a:spcBef>
              <a:spcAft>
                <a:spcPts val="0"/>
              </a:spcAft>
              <a:buClr>
                <a:srgbClr val="262626"/>
              </a:buClr>
              <a:buSzPts val="1200"/>
              <a:buFont typeface="Helvetica Neue"/>
              <a:buChar char="‐"/>
              <a:defRPr b="0" i="0" sz="1200" u="none" cap="none" strike="noStrike">
                <a:solidFill>
                  <a:schemeClr val="dk1"/>
                </a:solidFill>
                <a:latin typeface="Arial"/>
                <a:ea typeface="Arial"/>
                <a:cs typeface="Arial"/>
                <a:sym typeface="Arial"/>
              </a:defRPr>
            </a:lvl3pPr>
            <a:lvl4pPr indent="-304800" lvl="3" marL="1828800" marR="0" rtl="0" algn="l">
              <a:lnSpc>
                <a:spcPct val="85000"/>
              </a:lnSpc>
              <a:spcBef>
                <a:spcPts val="400"/>
              </a:spcBef>
              <a:spcAft>
                <a:spcPts val="0"/>
              </a:spcAft>
              <a:buClr>
                <a:srgbClr val="262626"/>
              </a:buClr>
              <a:buSzPts val="1200"/>
              <a:buFont typeface="Helvetica Neue"/>
              <a:buChar char="‐"/>
              <a:defRPr b="0" i="0" sz="1200" u="none" cap="none" strike="noStrike">
                <a:solidFill>
                  <a:schemeClr val="dk1"/>
                </a:solidFill>
                <a:latin typeface="Arial"/>
                <a:ea typeface="Arial"/>
                <a:cs typeface="Arial"/>
                <a:sym typeface="Arial"/>
              </a:defRPr>
            </a:lvl4pPr>
            <a:lvl5pPr indent="-304800" lvl="4" marL="2286000" marR="0" rtl="0" algn="l">
              <a:lnSpc>
                <a:spcPct val="85000"/>
              </a:lnSpc>
              <a:spcBef>
                <a:spcPts val="400"/>
              </a:spcBef>
              <a:spcAft>
                <a:spcPts val="0"/>
              </a:spcAft>
              <a:buClr>
                <a:srgbClr val="262626"/>
              </a:buClr>
              <a:buSzPts val="1200"/>
              <a:buFont typeface="Helvetica Neue"/>
              <a:buChar char="‐"/>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40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1: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0: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10: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1: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11: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2: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12: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3: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13: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4: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14: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5: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p15: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6: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p16: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7: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17: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8: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18: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19: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p19: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800"/>
              </a:spcBef>
              <a:spcAft>
                <a:spcPts val="600"/>
              </a:spcAft>
              <a:buSzPts val="1400"/>
              <a:buNone/>
            </a:pPr>
            <a:r>
              <a:t/>
            </a:r>
            <a:endParaRPr/>
          </a:p>
        </p:txBody>
      </p:sp>
      <p:sp>
        <p:nvSpPr>
          <p:cNvPr id="318" name="Google Shape;318;p2: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0: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800"/>
              </a:spcBef>
              <a:spcAft>
                <a:spcPts val="600"/>
              </a:spcAft>
              <a:buSzPts val="1400"/>
              <a:buNone/>
            </a:pPr>
            <a:r>
              <a:t/>
            </a:r>
            <a:endParaRPr/>
          </a:p>
        </p:txBody>
      </p:sp>
      <p:sp>
        <p:nvSpPr>
          <p:cNvPr id="486" name="Google Shape;486;p20: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1: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21: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2: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22: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3: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23: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24: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p24: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5: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p25: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26: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p26: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27: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27: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28: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28: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9: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p29: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3: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30: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p30: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1: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31: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32: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p32: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33: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p33: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34: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34: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35: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0" name="Google Shape;610;p35: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Autofit/>
          </a:bodyPr>
          <a:lstStyle/>
          <a:p>
            <a:pPr indent="-82550" lvl="0" marL="171450" rtl="0" algn="l">
              <a:lnSpc>
                <a:spcPct val="95000"/>
              </a:lnSpc>
              <a:spcBef>
                <a:spcPts val="0"/>
              </a:spcBef>
              <a:spcAft>
                <a:spcPts val="0"/>
              </a:spcAft>
              <a:buSzPts val="1400"/>
              <a:buNone/>
            </a:pPr>
            <a:r>
              <a:t/>
            </a:r>
            <a:endParaRPr>
              <a:latin typeface="Calibri"/>
              <a:ea typeface="Calibri"/>
              <a:cs typeface="Calibri"/>
              <a:sym typeface="Calibri"/>
            </a:endParaRPr>
          </a:p>
        </p:txBody>
      </p:sp>
      <p:sp>
        <p:nvSpPr>
          <p:cNvPr id="611" name="Google Shape;611;p35:notes"/>
          <p:cNvSpPr txBox="1"/>
          <p:nvPr>
            <p:ph idx="12" type="sldNum"/>
          </p:nvPr>
        </p:nvSpPr>
        <p:spPr>
          <a:xfrm>
            <a:off x="3884230" y="8684293"/>
            <a:ext cx="2972588" cy="45761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36: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p36: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37: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p37: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4: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4: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5: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5: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6: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6: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7: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7: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8: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8: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9:notes"/>
          <p:cNvSpPr/>
          <p:nvPr>
            <p:ph idx="2" type="sldImg"/>
          </p:nvPr>
        </p:nvSpPr>
        <p:spPr>
          <a:xfrm>
            <a:off x="584200" y="849313"/>
            <a:ext cx="5689600" cy="3200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9:notes"/>
          <p:cNvSpPr txBox="1"/>
          <p:nvPr>
            <p:ph idx="1" type="body"/>
          </p:nvPr>
        </p:nvSpPr>
        <p:spPr>
          <a:xfrm>
            <a:off x="155010" y="4236396"/>
            <a:ext cx="6414557" cy="4114800"/>
          </a:xfrm>
          <a:prstGeom prst="rect">
            <a:avLst/>
          </a:prstGeom>
          <a:noFill/>
          <a:ln>
            <a:noFill/>
          </a:ln>
        </p:spPr>
        <p:txBody>
          <a:bodyPr anchorCtr="0" anchor="t" bIns="45700" lIns="91425" spcFirstLastPara="1" rIns="91425" wrap="square" tIns="45700">
            <a:normAutofit/>
          </a:bodyPr>
          <a:lstStyle/>
          <a:p>
            <a:pPr indent="-82550" lvl="0" marL="171450" rtl="0" algn="l">
              <a:lnSpc>
                <a:spcPct val="95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Slide">
  <p:cSld name="17_Title Slide">
    <p:spTree>
      <p:nvGrpSpPr>
        <p:cNvPr id="38" name="Shape 38"/>
        <p:cNvGrpSpPr/>
        <p:nvPr/>
      </p:nvGrpSpPr>
      <p:grpSpPr>
        <a:xfrm>
          <a:off x="0" y="0"/>
          <a:ext cx="0" cy="0"/>
          <a:chOff x="0" y="0"/>
          <a:chExt cx="0" cy="0"/>
        </a:xfrm>
      </p:grpSpPr>
      <p:sp>
        <p:nvSpPr>
          <p:cNvPr id="39" name="Google Shape;39;p39"/>
          <p:cNvSpPr/>
          <p:nvPr/>
        </p:nvSpPr>
        <p:spPr>
          <a:xfrm>
            <a:off x="0" y="0"/>
            <a:ext cx="5943600" cy="5157216"/>
          </a:xfrm>
          <a:prstGeom prst="rect">
            <a:avLst/>
          </a:prstGeom>
          <a:gradFill>
            <a:gsLst>
              <a:gs pos="0">
                <a:srgbClr val="5D340A"/>
              </a:gs>
              <a:gs pos="93000">
                <a:schemeClr val="accen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40" name="Google Shape;40;p39"/>
          <p:cNvSpPr/>
          <p:nvPr/>
        </p:nvSpPr>
        <p:spPr>
          <a:xfrm>
            <a:off x="5942892" y="0"/>
            <a:ext cx="3201108" cy="5157216"/>
          </a:xfrm>
          <a:prstGeom prst="rect">
            <a:avLst/>
          </a:pr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41" name="Google Shape;41;p39"/>
          <p:cNvSpPr txBox="1"/>
          <p:nvPr>
            <p:ph idx="1" type="subTitle"/>
          </p:nvPr>
        </p:nvSpPr>
        <p:spPr>
          <a:xfrm>
            <a:off x="681348" y="2803117"/>
            <a:ext cx="4286425" cy="830997"/>
          </a:xfrm>
          <a:prstGeom prst="rect">
            <a:avLst/>
          </a:prstGeom>
          <a:noFill/>
          <a:ln>
            <a:noFill/>
          </a:ln>
        </p:spPr>
        <p:txBody>
          <a:bodyPr anchorCtr="0" anchor="t" bIns="45700" lIns="91425" spcFirstLastPara="1" rIns="91425" wrap="square" tIns="45700">
            <a:normAutofit/>
          </a:bodyPr>
          <a:lstStyle>
            <a:lvl1pPr lvl="0" marR="0" algn="l">
              <a:lnSpc>
                <a:spcPct val="100000"/>
              </a:lnSpc>
              <a:spcBef>
                <a:spcPts val="0"/>
              </a:spcBef>
              <a:spcAft>
                <a:spcPts val="0"/>
              </a:spcAft>
              <a:buClr>
                <a:schemeClr val="accent2"/>
              </a:buClr>
              <a:buSzPts val="2400"/>
              <a:buFont typeface="Noto Sans Symbols"/>
              <a:buNone/>
              <a:defRPr sz="2400" cap="none">
                <a:solidFill>
                  <a:schemeClr val="lt1"/>
                </a:solidFill>
                <a:latin typeface="Century Gothic"/>
                <a:ea typeface="Century Gothic"/>
                <a:cs typeface="Century Gothic"/>
                <a:sym typeface="Century Gothic"/>
              </a:defRPr>
            </a:lvl1pPr>
            <a:lvl2pPr lvl="1" algn="ctr">
              <a:lnSpc>
                <a:spcPct val="100000"/>
              </a:lnSpc>
              <a:spcBef>
                <a:spcPts val="750"/>
              </a:spcBef>
              <a:spcAft>
                <a:spcPts val="0"/>
              </a:spcAft>
              <a:buSzPts val="1200"/>
              <a:buNone/>
              <a:defRPr>
                <a:solidFill>
                  <a:srgbClr val="888888"/>
                </a:solidFill>
              </a:defRPr>
            </a:lvl2pPr>
            <a:lvl3pPr lvl="2" algn="ctr">
              <a:lnSpc>
                <a:spcPct val="100000"/>
              </a:lnSpc>
              <a:spcBef>
                <a:spcPts val="750"/>
              </a:spcBef>
              <a:spcAft>
                <a:spcPts val="0"/>
              </a:spcAft>
              <a:buSzPts val="1050"/>
              <a:buNone/>
              <a:defRPr>
                <a:solidFill>
                  <a:srgbClr val="888888"/>
                </a:solidFill>
              </a:defRPr>
            </a:lvl3pPr>
            <a:lvl4pPr lvl="3" algn="ctr">
              <a:lnSpc>
                <a:spcPct val="100000"/>
              </a:lnSpc>
              <a:spcBef>
                <a:spcPts val="750"/>
              </a:spcBef>
              <a:spcAft>
                <a:spcPts val="0"/>
              </a:spcAft>
              <a:buSzPts val="900"/>
              <a:buNone/>
              <a:defRPr>
                <a:solidFill>
                  <a:srgbClr val="888888"/>
                </a:solidFill>
              </a:defRPr>
            </a:lvl4pPr>
            <a:lvl5pPr lvl="4" algn="ctr">
              <a:lnSpc>
                <a:spcPct val="100000"/>
              </a:lnSpc>
              <a:spcBef>
                <a:spcPts val="750"/>
              </a:spcBef>
              <a:spcAft>
                <a:spcPts val="0"/>
              </a:spcAft>
              <a:buSzPts val="900"/>
              <a:buNone/>
              <a:defRPr>
                <a:solidFill>
                  <a:srgbClr val="888888"/>
                </a:solidFill>
              </a:defRPr>
            </a:lvl5pPr>
            <a:lvl6pPr lvl="5" algn="ctr">
              <a:lnSpc>
                <a:spcPct val="100000"/>
              </a:lnSpc>
              <a:spcBef>
                <a:spcPts val="750"/>
              </a:spcBef>
              <a:spcAft>
                <a:spcPts val="0"/>
              </a:spcAft>
              <a:buSzPts val="900"/>
              <a:buNone/>
              <a:defRPr>
                <a:solidFill>
                  <a:srgbClr val="888888"/>
                </a:solidFill>
              </a:defRPr>
            </a:lvl6pPr>
            <a:lvl7pPr lvl="6" algn="ctr">
              <a:lnSpc>
                <a:spcPct val="100000"/>
              </a:lnSpc>
              <a:spcBef>
                <a:spcPts val="750"/>
              </a:spcBef>
              <a:spcAft>
                <a:spcPts val="0"/>
              </a:spcAft>
              <a:buSzPts val="900"/>
              <a:buNone/>
              <a:defRPr>
                <a:solidFill>
                  <a:srgbClr val="888888"/>
                </a:solidFill>
              </a:defRPr>
            </a:lvl7pPr>
            <a:lvl8pPr lvl="7" algn="ctr">
              <a:lnSpc>
                <a:spcPct val="100000"/>
              </a:lnSpc>
              <a:spcBef>
                <a:spcPts val="750"/>
              </a:spcBef>
              <a:spcAft>
                <a:spcPts val="0"/>
              </a:spcAft>
              <a:buSzPts val="900"/>
              <a:buNone/>
              <a:defRPr>
                <a:solidFill>
                  <a:srgbClr val="888888"/>
                </a:solidFill>
              </a:defRPr>
            </a:lvl8pPr>
            <a:lvl9pPr lvl="8" algn="ctr">
              <a:lnSpc>
                <a:spcPct val="100000"/>
              </a:lnSpc>
              <a:spcBef>
                <a:spcPts val="750"/>
              </a:spcBef>
              <a:spcAft>
                <a:spcPts val="0"/>
              </a:spcAft>
              <a:buSzPts val="900"/>
              <a:buNone/>
              <a:defRPr>
                <a:solidFill>
                  <a:srgbClr val="888888"/>
                </a:solidFill>
              </a:defRPr>
            </a:lvl9pPr>
          </a:lstStyle>
          <a:p/>
        </p:txBody>
      </p:sp>
      <p:sp>
        <p:nvSpPr>
          <p:cNvPr id="42" name="Google Shape;42;p39"/>
          <p:cNvSpPr txBox="1"/>
          <p:nvPr>
            <p:ph type="ctrTitle"/>
          </p:nvPr>
        </p:nvSpPr>
        <p:spPr>
          <a:xfrm>
            <a:off x="681348" y="725773"/>
            <a:ext cx="5148359" cy="207129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4400"/>
              <a:buFont typeface="Century Gothic"/>
              <a:buNone/>
              <a:defRPr b="1" sz="4400"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9"/>
          <p:cNvSpPr txBox="1"/>
          <p:nvPr>
            <p:ph idx="2" type="body"/>
          </p:nvPr>
        </p:nvSpPr>
        <p:spPr>
          <a:xfrm>
            <a:off x="681349" y="3905309"/>
            <a:ext cx="3544411" cy="30777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1400"/>
              <a:buNone/>
              <a:defRPr b="1" sz="1400">
                <a:solidFill>
                  <a:schemeClr val="lt1"/>
                </a:solidFill>
              </a:defRPr>
            </a:lvl1pPr>
            <a:lvl2pPr indent="-228600" lvl="1" marL="914400" algn="l">
              <a:lnSpc>
                <a:spcPct val="100000"/>
              </a:lnSpc>
              <a:spcBef>
                <a:spcPts val="750"/>
              </a:spcBef>
              <a:spcAft>
                <a:spcPts val="0"/>
              </a:spcAft>
              <a:buSzPts val="1200"/>
              <a:buNone/>
              <a:defRPr/>
            </a:lvl2pPr>
            <a:lvl3pPr indent="-228600" lvl="2" marL="1371600" algn="l">
              <a:lnSpc>
                <a:spcPct val="100000"/>
              </a:lnSpc>
              <a:spcBef>
                <a:spcPts val="750"/>
              </a:spcBef>
              <a:spcAft>
                <a:spcPts val="0"/>
              </a:spcAft>
              <a:buSzPts val="1050"/>
              <a:buNone/>
              <a:defRPr/>
            </a:lvl3pPr>
            <a:lvl4pPr indent="-228600" lvl="3" marL="1828800" algn="l">
              <a:lnSpc>
                <a:spcPct val="100000"/>
              </a:lnSpc>
              <a:spcBef>
                <a:spcPts val="750"/>
              </a:spcBef>
              <a:spcAft>
                <a:spcPts val="0"/>
              </a:spcAft>
              <a:buSzPts val="900"/>
              <a:buNone/>
              <a:defRPr/>
            </a:lvl4pPr>
            <a:lvl5pPr indent="-228600" lvl="4" marL="2286000" algn="l">
              <a:lnSpc>
                <a:spcPct val="100000"/>
              </a:lnSpc>
              <a:spcBef>
                <a:spcPts val="750"/>
              </a:spcBef>
              <a:spcAft>
                <a:spcPts val="0"/>
              </a:spcAft>
              <a:buSzPts val="900"/>
              <a:buNone/>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44" name="Google Shape;44;p39"/>
          <p:cNvSpPr txBox="1"/>
          <p:nvPr>
            <p:ph idx="3" type="body"/>
          </p:nvPr>
        </p:nvSpPr>
        <p:spPr>
          <a:xfrm>
            <a:off x="681349" y="4134651"/>
            <a:ext cx="3544411" cy="46166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1200"/>
              <a:buNone/>
              <a:defRPr sz="1200">
                <a:solidFill>
                  <a:schemeClr val="lt1"/>
                </a:solidFill>
              </a:defRPr>
            </a:lvl1pPr>
            <a:lvl2pPr indent="-228600" lvl="1" marL="914400" algn="l">
              <a:lnSpc>
                <a:spcPct val="100000"/>
              </a:lnSpc>
              <a:spcBef>
                <a:spcPts val="750"/>
              </a:spcBef>
              <a:spcAft>
                <a:spcPts val="0"/>
              </a:spcAft>
              <a:buSzPts val="1200"/>
              <a:buNone/>
              <a:defRPr/>
            </a:lvl2pPr>
            <a:lvl3pPr indent="-228600" lvl="2" marL="1371600" algn="l">
              <a:lnSpc>
                <a:spcPct val="100000"/>
              </a:lnSpc>
              <a:spcBef>
                <a:spcPts val="750"/>
              </a:spcBef>
              <a:spcAft>
                <a:spcPts val="0"/>
              </a:spcAft>
              <a:buSzPts val="1050"/>
              <a:buNone/>
              <a:defRPr/>
            </a:lvl3pPr>
            <a:lvl4pPr indent="-228600" lvl="3" marL="1828800" algn="l">
              <a:lnSpc>
                <a:spcPct val="100000"/>
              </a:lnSpc>
              <a:spcBef>
                <a:spcPts val="750"/>
              </a:spcBef>
              <a:spcAft>
                <a:spcPts val="0"/>
              </a:spcAft>
              <a:buSzPts val="900"/>
              <a:buNone/>
              <a:defRPr/>
            </a:lvl4pPr>
            <a:lvl5pPr indent="-228600" lvl="4" marL="2286000" algn="l">
              <a:lnSpc>
                <a:spcPct val="100000"/>
              </a:lnSpc>
              <a:spcBef>
                <a:spcPts val="750"/>
              </a:spcBef>
              <a:spcAft>
                <a:spcPts val="0"/>
              </a:spcAft>
              <a:buSzPts val="900"/>
              <a:buNone/>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45" name="Google Shape;45;p39"/>
          <p:cNvSpPr txBox="1"/>
          <p:nvPr/>
        </p:nvSpPr>
        <p:spPr>
          <a:xfrm>
            <a:off x="1611" y="4915450"/>
            <a:ext cx="312906"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sp>
        <p:nvSpPr>
          <p:cNvPr id="46" name="Google Shape;46;p39"/>
          <p:cNvSpPr/>
          <p:nvPr/>
        </p:nvSpPr>
        <p:spPr>
          <a:xfrm>
            <a:off x="5942892" y="0"/>
            <a:ext cx="3201108" cy="5157216"/>
          </a:xfrm>
          <a:prstGeom prst="rect">
            <a:avLst/>
          </a:prstGeom>
          <a:gradFill>
            <a:gsLst>
              <a:gs pos="0">
                <a:srgbClr val="147673">
                  <a:alpha val="54901"/>
                </a:srgbClr>
              </a:gs>
              <a:gs pos="52999">
                <a:srgbClr val="FFFFFF">
                  <a:alpha val="0"/>
                </a:srgbClr>
              </a:gs>
              <a:gs pos="100000">
                <a:srgbClr val="874C0E">
                  <a:alpha val="52941"/>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47" name="Google Shape;47;p39"/>
          <p:cNvSpPr/>
          <p:nvPr/>
        </p:nvSpPr>
        <p:spPr>
          <a:xfrm>
            <a:off x="5942892" y="0"/>
            <a:ext cx="3201108" cy="5157216"/>
          </a:xfrm>
          <a:prstGeom prst="rect">
            <a:avLst/>
          </a:prstGeom>
          <a:gradFill>
            <a:gsLst>
              <a:gs pos="0">
                <a:srgbClr val="766F54">
                  <a:alpha val="0"/>
                </a:srgbClr>
              </a:gs>
              <a:gs pos="71000">
                <a:srgbClr val="766F54">
                  <a:alpha val="0"/>
                </a:srgbClr>
              </a:gs>
              <a:gs pos="100000">
                <a:srgbClr val="766F54">
                  <a:alpha val="63921"/>
                </a:srgbClr>
              </a:gs>
            </a:gsLst>
            <a:lin ang="18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48" name="Google Shape;48;p39"/>
          <p:cNvPicPr preferRelativeResize="0"/>
          <p:nvPr/>
        </p:nvPicPr>
        <p:blipFill rotWithShape="1">
          <a:blip r:embed="rId3">
            <a:alphaModFix amt="50000"/>
          </a:blip>
          <a:srcRect b="0" l="0" r="0" t="0"/>
          <a:stretch/>
        </p:blipFill>
        <p:spPr>
          <a:xfrm>
            <a:off x="13994" y="812800"/>
            <a:ext cx="559153" cy="4330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3" name="Shape 103"/>
        <p:cNvGrpSpPr/>
        <p:nvPr/>
      </p:nvGrpSpPr>
      <p:grpSpPr>
        <a:xfrm>
          <a:off x="0" y="0"/>
          <a:ext cx="0" cy="0"/>
          <a:chOff x="0" y="0"/>
          <a:chExt cx="0" cy="0"/>
        </a:xfrm>
      </p:grpSpPr>
      <p:sp>
        <p:nvSpPr>
          <p:cNvPr id="104" name="Google Shape;104;p48"/>
          <p:cNvSpPr txBox="1"/>
          <p:nvPr>
            <p:ph type="title"/>
          </p:nvPr>
        </p:nvSpPr>
        <p:spPr>
          <a:xfrm>
            <a:off x="1941910" y="334566"/>
            <a:ext cx="2628899" cy="73223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1500"/>
              <a:buFont typeface="Century Gothic"/>
              <a:buNone/>
              <a:defRPr b="0"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48"/>
          <p:cNvSpPr txBox="1"/>
          <p:nvPr>
            <p:ph idx="1" type="body"/>
          </p:nvPr>
        </p:nvSpPr>
        <p:spPr>
          <a:xfrm>
            <a:off x="4742259" y="334567"/>
            <a:ext cx="3886200" cy="4061222"/>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106" name="Google Shape;106;p48"/>
          <p:cNvSpPr txBox="1"/>
          <p:nvPr>
            <p:ph idx="2" type="body"/>
          </p:nvPr>
        </p:nvSpPr>
        <p:spPr>
          <a:xfrm>
            <a:off x="1941910" y="1198960"/>
            <a:ext cx="2628899" cy="319682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050"/>
              <a:buNone/>
              <a:defRPr sz="1050"/>
            </a:lvl1pPr>
            <a:lvl2pPr indent="-228600" lvl="1" marL="914400" algn="l">
              <a:lnSpc>
                <a:spcPct val="100000"/>
              </a:lnSpc>
              <a:spcBef>
                <a:spcPts val="750"/>
              </a:spcBef>
              <a:spcAft>
                <a:spcPts val="0"/>
              </a:spcAft>
              <a:buSzPts val="900"/>
              <a:buNone/>
              <a:defRPr sz="900"/>
            </a:lvl2pPr>
            <a:lvl3pPr indent="-228600" lvl="2" marL="1371600" algn="l">
              <a:lnSpc>
                <a:spcPct val="100000"/>
              </a:lnSpc>
              <a:spcBef>
                <a:spcPts val="750"/>
              </a:spcBef>
              <a:spcAft>
                <a:spcPts val="0"/>
              </a:spcAft>
              <a:buSzPts val="750"/>
              <a:buNone/>
              <a:defRPr sz="750"/>
            </a:lvl3pPr>
            <a:lvl4pPr indent="-228600" lvl="3" marL="1828800" algn="l">
              <a:lnSpc>
                <a:spcPct val="100000"/>
              </a:lnSpc>
              <a:spcBef>
                <a:spcPts val="750"/>
              </a:spcBef>
              <a:spcAft>
                <a:spcPts val="0"/>
              </a:spcAft>
              <a:buSzPts val="675"/>
              <a:buNone/>
              <a:defRPr sz="675"/>
            </a:lvl4pPr>
            <a:lvl5pPr indent="-228600" lvl="4" marL="2286000" algn="l">
              <a:lnSpc>
                <a:spcPct val="100000"/>
              </a:lnSpc>
              <a:spcBef>
                <a:spcPts val="750"/>
              </a:spcBef>
              <a:spcAft>
                <a:spcPts val="0"/>
              </a:spcAft>
              <a:buSzPts val="675"/>
              <a:buNone/>
              <a:defRPr sz="675"/>
            </a:lvl5pPr>
            <a:lvl6pPr indent="-228600" lvl="5" marL="2743200" algn="l">
              <a:lnSpc>
                <a:spcPct val="100000"/>
              </a:lnSpc>
              <a:spcBef>
                <a:spcPts val="750"/>
              </a:spcBef>
              <a:spcAft>
                <a:spcPts val="0"/>
              </a:spcAft>
              <a:buSzPts val="675"/>
              <a:buNone/>
              <a:defRPr sz="675"/>
            </a:lvl6pPr>
            <a:lvl7pPr indent="-228600" lvl="6" marL="3200400" algn="l">
              <a:lnSpc>
                <a:spcPct val="100000"/>
              </a:lnSpc>
              <a:spcBef>
                <a:spcPts val="750"/>
              </a:spcBef>
              <a:spcAft>
                <a:spcPts val="0"/>
              </a:spcAft>
              <a:buSzPts val="675"/>
              <a:buNone/>
              <a:defRPr sz="675"/>
            </a:lvl7pPr>
            <a:lvl8pPr indent="-228600" lvl="7" marL="3657600" algn="l">
              <a:lnSpc>
                <a:spcPct val="100000"/>
              </a:lnSpc>
              <a:spcBef>
                <a:spcPts val="750"/>
              </a:spcBef>
              <a:spcAft>
                <a:spcPts val="0"/>
              </a:spcAft>
              <a:buSzPts val="675"/>
              <a:buNone/>
              <a:defRPr sz="675"/>
            </a:lvl8pPr>
            <a:lvl9pPr indent="-228600" lvl="8" marL="4114800" algn="l">
              <a:lnSpc>
                <a:spcPct val="100000"/>
              </a:lnSpc>
              <a:spcBef>
                <a:spcPts val="750"/>
              </a:spcBef>
              <a:spcAft>
                <a:spcPts val="0"/>
              </a:spcAft>
              <a:buSzPts val="675"/>
              <a:buNone/>
              <a:defRPr sz="675"/>
            </a:lvl9pPr>
          </a:lstStyle>
          <a:p/>
        </p:txBody>
      </p:sp>
      <p:sp>
        <p:nvSpPr>
          <p:cNvPr id="107" name="Google Shape;107;p48"/>
          <p:cNvSpPr txBox="1"/>
          <p:nvPr>
            <p:ph idx="10" type="dt"/>
          </p:nvPr>
        </p:nvSpPr>
        <p:spPr>
          <a:xfrm>
            <a:off x="7771210" y="4597828"/>
            <a:ext cx="859712" cy="27779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48"/>
          <p:cNvSpPr txBox="1"/>
          <p:nvPr>
            <p:ph idx="11" type="ftr"/>
          </p:nvPr>
        </p:nvSpPr>
        <p:spPr>
          <a:xfrm>
            <a:off x="1941910" y="4601856"/>
            <a:ext cx="571499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48"/>
          <p:cNvSpPr/>
          <p:nvPr/>
        </p:nvSpPr>
        <p:spPr>
          <a:xfrm flipH="1" rot="10800000">
            <a:off x="-3141" y="535782"/>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8"/>
          <p:cNvSpPr txBox="1"/>
          <p:nvPr>
            <p:ph idx="12" type="sldNum"/>
          </p:nvPr>
        </p:nvSpPr>
        <p:spPr>
          <a:xfrm>
            <a:off x="398860" y="590837"/>
            <a:ext cx="584825"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1" name="Shape 111"/>
        <p:cNvGrpSpPr/>
        <p:nvPr/>
      </p:nvGrpSpPr>
      <p:grpSpPr>
        <a:xfrm>
          <a:off x="0" y="0"/>
          <a:ext cx="0" cy="0"/>
          <a:chOff x="0" y="0"/>
          <a:chExt cx="0" cy="0"/>
        </a:xfrm>
      </p:grpSpPr>
      <p:sp>
        <p:nvSpPr>
          <p:cNvPr id="112" name="Google Shape;112;p49"/>
          <p:cNvSpPr txBox="1"/>
          <p:nvPr>
            <p:ph type="title"/>
          </p:nvPr>
        </p:nvSpPr>
        <p:spPr>
          <a:xfrm>
            <a:off x="1941910" y="3600450"/>
            <a:ext cx="6686550" cy="42505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1800"/>
              <a:buFont typeface="Century Gothic"/>
              <a:buNone/>
              <a:defRPr b="0"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49"/>
          <p:cNvSpPr/>
          <p:nvPr>
            <p:ph idx="2" type="pic"/>
          </p:nvPr>
        </p:nvSpPr>
        <p:spPr>
          <a:xfrm>
            <a:off x="1941909" y="476224"/>
            <a:ext cx="6686550" cy="2891228"/>
          </a:xfrm>
          <a:prstGeom prst="rect">
            <a:avLst/>
          </a:prstGeom>
          <a:noFill/>
          <a:ln>
            <a:noFill/>
          </a:ln>
        </p:spPr>
      </p:sp>
      <p:sp>
        <p:nvSpPr>
          <p:cNvPr id="114" name="Google Shape;114;p49"/>
          <p:cNvSpPr txBox="1"/>
          <p:nvPr>
            <p:ph idx="1" type="body"/>
          </p:nvPr>
        </p:nvSpPr>
        <p:spPr>
          <a:xfrm>
            <a:off x="1941910" y="4025504"/>
            <a:ext cx="6686550" cy="37028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900"/>
              <a:buNone/>
              <a:defRPr sz="900"/>
            </a:lvl1pPr>
            <a:lvl2pPr indent="-228600" lvl="1" marL="914400" algn="l">
              <a:lnSpc>
                <a:spcPct val="100000"/>
              </a:lnSpc>
              <a:spcBef>
                <a:spcPts val="750"/>
              </a:spcBef>
              <a:spcAft>
                <a:spcPts val="0"/>
              </a:spcAft>
              <a:buSzPts val="900"/>
              <a:buNone/>
              <a:defRPr sz="900"/>
            </a:lvl2pPr>
            <a:lvl3pPr indent="-228600" lvl="2" marL="1371600" algn="l">
              <a:lnSpc>
                <a:spcPct val="100000"/>
              </a:lnSpc>
              <a:spcBef>
                <a:spcPts val="750"/>
              </a:spcBef>
              <a:spcAft>
                <a:spcPts val="0"/>
              </a:spcAft>
              <a:buSzPts val="750"/>
              <a:buNone/>
              <a:defRPr sz="750"/>
            </a:lvl3pPr>
            <a:lvl4pPr indent="-228600" lvl="3" marL="1828800" algn="l">
              <a:lnSpc>
                <a:spcPct val="100000"/>
              </a:lnSpc>
              <a:spcBef>
                <a:spcPts val="750"/>
              </a:spcBef>
              <a:spcAft>
                <a:spcPts val="0"/>
              </a:spcAft>
              <a:buSzPts val="675"/>
              <a:buNone/>
              <a:defRPr sz="675"/>
            </a:lvl4pPr>
            <a:lvl5pPr indent="-228600" lvl="4" marL="2286000" algn="l">
              <a:lnSpc>
                <a:spcPct val="100000"/>
              </a:lnSpc>
              <a:spcBef>
                <a:spcPts val="750"/>
              </a:spcBef>
              <a:spcAft>
                <a:spcPts val="0"/>
              </a:spcAft>
              <a:buSzPts val="675"/>
              <a:buNone/>
              <a:defRPr sz="675"/>
            </a:lvl5pPr>
            <a:lvl6pPr indent="-228600" lvl="5" marL="2743200" algn="l">
              <a:lnSpc>
                <a:spcPct val="100000"/>
              </a:lnSpc>
              <a:spcBef>
                <a:spcPts val="750"/>
              </a:spcBef>
              <a:spcAft>
                <a:spcPts val="0"/>
              </a:spcAft>
              <a:buSzPts val="675"/>
              <a:buNone/>
              <a:defRPr sz="675"/>
            </a:lvl6pPr>
            <a:lvl7pPr indent="-228600" lvl="6" marL="3200400" algn="l">
              <a:lnSpc>
                <a:spcPct val="100000"/>
              </a:lnSpc>
              <a:spcBef>
                <a:spcPts val="750"/>
              </a:spcBef>
              <a:spcAft>
                <a:spcPts val="0"/>
              </a:spcAft>
              <a:buSzPts val="675"/>
              <a:buNone/>
              <a:defRPr sz="675"/>
            </a:lvl7pPr>
            <a:lvl8pPr indent="-228600" lvl="7" marL="3657600" algn="l">
              <a:lnSpc>
                <a:spcPct val="100000"/>
              </a:lnSpc>
              <a:spcBef>
                <a:spcPts val="750"/>
              </a:spcBef>
              <a:spcAft>
                <a:spcPts val="0"/>
              </a:spcAft>
              <a:buSzPts val="675"/>
              <a:buNone/>
              <a:defRPr sz="675"/>
            </a:lvl8pPr>
            <a:lvl9pPr indent="-228600" lvl="8" marL="4114800" algn="l">
              <a:lnSpc>
                <a:spcPct val="100000"/>
              </a:lnSpc>
              <a:spcBef>
                <a:spcPts val="750"/>
              </a:spcBef>
              <a:spcAft>
                <a:spcPts val="0"/>
              </a:spcAft>
              <a:buSzPts val="675"/>
              <a:buNone/>
              <a:defRPr sz="675"/>
            </a:lvl9pPr>
          </a:lstStyle>
          <a:p/>
        </p:txBody>
      </p:sp>
      <p:sp>
        <p:nvSpPr>
          <p:cNvPr id="115" name="Google Shape;115;p49"/>
          <p:cNvSpPr txBox="1"/>
          <p:nvPr>
            <p:ph idx="10" type="dt"/>
          </p:nvPr>
        </p:nvSpPr>
        <p:spPr>
          <a:xfrm>
            <a:off x="7771210" y="4597828"/>
            <a:ext cx="859712" cy="27779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49"/>
          <p:cNvSpPr txBox="1"/>
          <p:nvPr>
            <p:ph idx="11" type="ftr"/>
          </p:nvPr>
        </p:nvSpPr>
        <p:spPr>
          <a:xfrm>
            <a:off x="1941910" y="4601856"/>
            <a:ext cx="571499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49"/>
          <p:cNvSpPr/>
          <p:nvPr/>
        </p:nvSpPr>
        <p:spPr>
          <a:xfrm flipH="1" rot="10800000">
            <a:off x="-3141" y="3683794"/>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49"/>
          <p:cNvSpPr txBox="1"/>
          <p:nvPr>
            <p:ph idx="12" type="sldNum"/>
          </p:nvPr>
        </p:nvSpPr>
        <p:spPr>
          <a:xfrm>
            <a:off x="398860" y="3737316"/>
            <a:ext cx="584825"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19" name="Shape 119"/>
        <p:cNvGrpSpPr/>
        <p:nvPr/>
      </p:nvGrpSpPr>
      <p:grpSpPr>
        <a:xfrm>
          <a:off x="0" y="0"/>
          <a:ext cx="0" cy="0"/>
          <a:chOff x="0" y="0"/>
          <a:chExt cx="0" cy="0"/>
        </a:xfrm>
      </p:grpSpPr>
      <p:sp>
        <p:nvSpPr>
          <p:cNvPr id="120" name="Google Shape;120;p50"/>
          <p:cNvSpPr txBox="1"/>
          <p:nvPr>
            <p:ph type="title"/>
          </p:nvPr>
        </p:nvSpPr>
        <p:spPr>
          <a:xfrm>
            <a:off x="1941910" y="457200"/>
            <a:ext cx="6686549" cy="233778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3600"/>
              <a:buFont typeface="Century Gothic"/>
              <a:buNone/>
              <a:defRPr b="0" sz="36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50"/>
          <p:cNvSpPr txBox="1"/>
          <p:nvPr>
            <p:ph idx="1" type="body"/>
          </p:nvPr>
        </p:nvSpPr>
        <p:spPr>
          <a:xfrm>
            <a:off x="1941910" y="3265535"/>
            <a:ext cx="6686549" cy="116689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750"/>
              </a:spcBef>
              <a:spcAft>
                <a:spcPts val="0"/>
              </a:spcAft>
              <a:buSzPts val="1350"/>
              <a:buNone/>
              <a:defRPr sz="1350">
                <a:solidFill>
                  <a:srgbClr val="595959"/>
                </a:solidFill>
              </a:defRPr>
            </a:lvl1pPr>
            <a:lvl2pPr indent="-228600" lvl="1" marL="914400" algn="l">
              <a:lnSpc>
                <a:spcPct val="100000"/>
              </a:lnSpc>
              <a:spcBef>
                <a:spcPts val="750"/>
              </a:spcBef>
              <a:spcAft>
                <a:spcPts val="0"/>
              </a:spcAft>
              <a:buSzPts val="1350"/>
              <a:buNone/>
              <a:defRPr sz="1350">
                <a:solidFill>
                  <a:srgbClr val="888888"/>
                </a:solidFill>
              </a:defRPr>
            </a:lvl2pPr>
            <a:lvl3pPr indent="-228600" lvl="2" marL="1371600" algn="l">
              <a:lnSpc>
                <a:spcPct val="100000"/>
              </a:lnSpc>
              <a:spcBef>
                <a:spcPts val="750"/>
              </a:spcBef>
              <a:spcAft>
                <a:spcPts val="0"/>
              </a:spcAft>
              <a:buSzPts val="1200"/>
              <a:buNone/>
              <a:defRPr sz="1200">
                <a:solidFill>
                  <a:srgbClr val="888888"/>
                </a:solidFill>
              </a:defRPr>
            </a:lvl3pPr>
            <a:lvl4pPr indent="-228600" lvl="3" marL="1828800" algn="l">
              <a:lnSpc>
                <a:spcPct val="100000"/>
              </a:lnSpc>
              <a:spcBef>
                <a:spcPts val="750"/>
              </a:spcBef>
              <a:spcAft>
                <a:spcPts val="0"/>
              </a:spcAft>
              <a:buSzPts val="1050"/>
              <a:buNone/>
              <a:defRPr sz="1050">
                <a:solidFill>
                  <a:srgbClr val="888888"/>
                </a:solidFill>
              </a:defRPr>
            </a:lvl4pPr>
            <a:lvl5pPr indent="-228600" lvl="4" marL="2286000" algn="l">
              <a:lnSpc>
                <a:spcPct val="100000"/>
              </a:lnSpc>
              <a:spcBef>
                <a:spcPts val="750"/>
              </a:spcBef>
              <a:spcAft>
                <a:spcPts val="0"/>
              </a:spcAft>
              <a:buSzPts val="1050"/>
              <a:buNone/>
              <a:defRPr sz="1050">
                <a:solidFill>
                  <a:srgbClr val="888888"/>
                </a:solidFill>
              </a:defRPr>
            </a:lvl5pPr>
            <a:lvl6pPr indent="-228600" lvl="5" marL="2743200" algn="l">
              <a:lnSpc>
                <a:spcPct val="100000"/>
              </a:lnSpc>
              <a:spcBef>
                <a:spcPts val="750"/>
              </a:spcBef>
              <a:spcAft>
                <a:spcPts val="0"/>
              </a:spcAft>
              <a:buSzPts val="1050"/>
              <a:buNone/>
              <a:defRPr sz="1050">
                <a:solidFill>
                  <a:srgbClr val="888888"/>
                </a:solidFill>
              </a:defRPr>
            </a:lvl6pPr>
            <a:lvl7pPr indent="-228600" lvl="6" marL="3200400" algn="l">
              <a:lnSpc>
                <a:spcPct val="100000"/>
              </a:lnSpc>
              <a:spcBef>
                <a:spcPts val="750"/>
              </a:spcBef>
              <a:spcAft>
                <a:spcPts val="0"/>
              </a:spcAft>
              <a:buSzPts val="1050"/>
              <a:buNone/>
              <a:defRPr sz="1050">
                <a:solidFill>
                  <a:srgbClr val="888888"/>
                </a:solidFill>
              </a:defRPr>
            </a:lvl7pPr>
            <a:lvl8pPr indent="-228600" lvl="7" marL="3657600" algn="l">
              <a:lnSpc>
                <a:spcPct val="100000"/>
              </a:lnSpc>
              <a:spcBef>
                <a:spcPts val="750"/>
              </a:spcBef>
              <a:spcAft>
                <a:spcPts val="0"/>
              </a:spcAft>
              <a:buSzPts val="1050"/>
              <a:buNone/>
              <a:defRPr sz="1050">
                <a:solidFill>
                  <a:srgbClr val="888888"/>
                </a:solidFill>
              </a:defRPr>
            </a:lvl8pPr>
            <a:lvl9pPr indent="-228600" lvl="8" marL="4114800" algn="l">
              <a:lnSpc>
                <a:spcPct val="100000"/>
              </a:lnSpc>
              <a:spcBef>
                <a:spcPts val="750"/>
              </a:spcBef>
              <a:spcAft>
                <a:spcPts val="0"/>
              </a:spcAft>
              <a:buSzPts val="1050"/>
              <a:buNone/>
              <a:defRPr sz="1050">
                <a:solidFill>
                  <a:srgbClr val="888888"/>
                </a:solidFill>
              </a:defRPr>
            </a:lvl9pPr>
          </a:lstStyle>
          <a:p/>
        </p:txBody>
      </p:sp>
      <p:sp>
        <p:nvSpPr>
          <p:cNvPr id="122" name="Google Shape;122;p50"/>
          <p:cNvSpPr txBox="1"/>
          <p:nvPr>
            <p:ph idx="10" type="dt"/>
          </p:nvPr>
        </p:nvSpPr>
        <p:spPr>
          <a:xfrm>
            <a:off x="7771210" y="4597828"/>
            <a:ext cx="859712" cy="27779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50"/>
          <p:cNvSpPr txBox="1"/>
          <p:nvPr>
            <p:ph idx="11" type="ftr"/>
          </p:nvPr>
        </p:nvSpPr>
        <p:spPr>
          <a:xfrm>
            <a:off x="1941910" y="4601856"/>
            <a:ext cx="571499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50"/>
          <p:cNvSpPr/>
          <p:nvPr/>
        </p:nvSpPr>
        <p:spPr>
          <a:xfrm flipH="1" rot="10800000">
            <a:off x="-3141" y="2383632"/>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0"/>
          <p:cNvSpPr txBox="1"/>
          <p:nvPr>
            <p:ph idx="12" type="sldNum"/>
          </p:nvPr>
        </p:nvSpPr>
        <p:spPr>
          <a:xfrm>
            <a:off x="398860" y="2433105"/>
            <a:ext cx="584825"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26" name="Shape 126"/>
        <p:cNvGrpSpPr/>
        <p:nvPr/>
      </p:nvGrpSpPr>
      <p:grpSpPr>
        <a:xfrm>
          <a:off x="0" y="0"/>
          <a:ext cx="0" cy="0"/>
          <a:chOff x="0" y="0"/>
          <a:chExt cx="0" cy="0"/>
        </a:xfrm>
      </p:grpSpPr>
      <p:sp>
        <p:nvSpPr>
          <p:cNvPr id="127" name="Google Shape;127;p51"/>
          <p:cNvSpPr txBox="1"/>
          <p:nvPr>
            <p:ph type="title"/>
          </p:nvPr>
        </p:nvSpPr>
        <p:spPr>
          <a:xfrm>
            <a:off x="2137462" y="457200"/>
            <a:ext cx="6295445" cy="21717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3600"/>
              <a:buFont typeface="Century Gothic"/>
              <a:buNone/>
              <a:defRPr b="0" sz="36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51"/>
          <p:cNvSpPr txBox="1"/>
          <p:nvPr>
            <p:ph idx="1" type="body"/>
          </p:nvPr>
        </p:nvSpPr>
        <p:spPr>
          <a:xfrm>
            <a:off x="2456259" y="2628900"/>
            <a:ext cx="5652416" cy="28575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750"/>
              </a:spcBef>
              <a:spcAft>
                <a:spcPts val="0"/>
              </a:spcAft>
              <a:buSzPts val="1200"/>
              <a:buFont typeface="Century Gothic"/>
              <a:buNone/>
              <a:defRPr sz="1200">
                <a:solidFill>
                  <a:srgbClr val="7F7F7F"/>
                </a:solidFill>
              </a:defRPr>
            </a:lvl1pPr>
            <a:lvl2pPr indent="-228600" lvl="1" marL="914400" algn="l">
              <a:lnSpc>
                <a:spcPct val="100000"/>
              </a:lnSpc>
              <a:spcBef>
                <a:spcPts val="750"/>
              </a:spcBef>
              <a:spcAft>
                <a:spcPts val="0"/>
              </a:spcAft>
              <a:buSzPts val="1200"/>
              <a:buFont typeface="Century Gothic"/>
              <a:buNone/>
              <a:defRPr/>
            </a:lvl2pPr>
            <a:lvl3pPr indent="-228600" lvl="2" marL="1371600" algn="l">
              <a:lnSpc>
                <a:spcPct val="100000"/>
              </a:lnSpc>
              <a:spcBef>
                <a:spcPts val="750"/>
              </a:spcBef>
              <a:spcAft>
                <a:spcPts val="0"/>
              </a:spcAft>
              <a:buSzPts val="1050"/>
              <a:buFont typeface="Century Gothic"/>
              <a:buNone/>
              <a:defRPr/>
            </a:lvl3pPr>
            <a:lvl4pPr indent="-228600" lvl="3" marL="1828800" algn="l">
              <a:lnSpc>
                <a:spcPct val="100000"/>
              </a:lnSpc>
              <a:spcBef>
                <a:spcPts val="750"/>
              </a:spcBef>
              <a:spcAft>
                <a:spcPts val="0"/>
              </a:spcAft>
              <a:buSzPts val="900"/>
              <a:buFont typeface="Century Gothic"/>
              <a:buNone/>
              <a:defRPr/>
            </a:lvl4pPr>
            <a:lvl5pPr indent="-228600" lvl="4" marL="2286000" algn="l">
              <a:lnSpc>
                <a:spcPct val="100000"/>
              </a:lnSpc>
              <a:spcBef>
                <a:spcPts val="750"/>
              </a:spcBef>
              <a:spcAft>
                <a:spcPts val="0"/>
              </a:spcAft>
              <a:buSzPts val="900"/>
              <a:buFont typeface="Century Gothic"/>
              <a:buNone/>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129" name="Google Shape;129;p51"/>
          <p:cNvSpPr txBox="1"/>
          <p:nvPr>
            <p:ph idx="2" type="body"/>
          </p:nvPr>
        </p:nvSpPr>
        <p:spPr>
          <a:xfrm>
            <a:off x="1941910" y="3265535"/>
            <a:ext cx="6686549" cy="116689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750"/>
              </a:spcBef>
              <a:spcAft>
                <a:spcPts val="0"/>
              </a:spcAft>
              <a:buSzPts val="1350"/>
              <a:buNone/>
              <a:defRPr sz="1350">
                <a:solidFill>
                  <a:srgbClr val="595959"/>
                </a:solidFill>
              </a:defRPr>
            </a:lvl1pPr>
            <a:lvl2pPr indent="-228600" lvl="1" marL="914400" algn="l">
              <a:lnSpc>
                <a:spcPct val="100000"/>
              </a:lnSpc>
              <a:spcBef>
                <a:spcPts val="750"/>
              </a:spcBef>
              <a:spcAft>
                <a:spcPts val="0"/>
              </a:spcAft>
              <a:buSzPts val="1350"/>
              <a:buNone/>
              <a:defRPr sz="1350">
                <a:solidFill>
                  <a:srgbClr val="888888"/>
                </a:solidFill>
              </a:defRPr>
            </a:lvl2pPr>
            <a:lvl3pPr indent="-228600" lvl="2" marL="1371600" algn="l">
              <a:lnSpc>
                <a:spcPct val="100000"/>
              </a:lnSpc>
              <a:spcBef>
                <a:spcPts val="750"/>
              </a:spcBef>
              <a:spcAft>
                <a:spcPts val="0"/>
              </a:spcAft>
              <a:buSzPts val="1200"/>
              <a:buNone/>
              <a:defRPr sz="1200">
                <a:solidFill>
                  <a:srgbClr val="888888"/>
                </a:solidFill>
              </a:defRPr>
            </a:lvl3pPr>
            <a:lvl4pPr indent="-228600" lvl="3" marL="1828800" algn="l">
              <a:lnSpc>
                <a:spcPct val="100000"/>
              </a:lnSpc>
              <a:spcBef>
                <a:spcPts val="750"/>
              </a:spcBef>
              <a:spcAft>
                <a:spcPts val="0"/>
              </a:spcAft>
              <a:buSzPts val="1050"/>
              <a:buNone/>
              <a:defRPr sz="1050">
                <a:solidFill>
                  <a:srgbClr val="888888"/>
                </a:solidFill>
              </a:defRPr>
            </a:lvl4pPr>
            <a:lvl5pPr indent="-228600" lvl="4" marL="2286000" algn="l">
              <a:lnSpc>
                <a:spcPct val="100000"/>
              </a:lnSpc>
              <a:spcBef>
                <a:spcPts val="750"/>
              </a:spcBef>
              <a:spcAft>
                <a:spcPts val="0"/>
              </a:spcAft>
              <a:buSzPts val="1050"/>
              <a:buNone/>
              <a:defRPr sz="1050">
                <a:solidFill>
                  <a:srgbClr val="888888"/>
                </a:solidFill>
              </a:defRPr>
            </a:lvl5pPr>
            <a:lvl6pPr indent="-228600" lvl="5" marL="2743200" algn="l">
              <a:lnSpc>
                <a:spcPct val="100000"/>
              </a:lnSpc>
              <a:spcBef>
                <a:spcPts val="750"/>
              </a:spcBef>
              <a:spcAft>
                <a:spcPts val="0"/>
              </a:spcAft>
              <a:buSzPts val="1050"/>
              <a:buNone/>
              <a:defRPr sz="1050">
                <a:solidFill>
                  <a:srgbClr val="888888"/>
                </a:solidFill>
              </a:defRPr>
            </a:lvl6pPr>
            <a:lvl7pPr indent="-228600" lvl="6" marL="3200400" algn="l">
              <a:lnSpc>
                <a:spcPct val="100000"/>
              </a:lnSpc>
              <a:spcBef>
                <a:spcPts val="750"/>
              </a:spcBef>
              <a:spcAft>
                <a:spcPts val="0"/>
              </a:spcAft>
              <a:buSzPts val="1050"/>
              <a:buNone/>
              <a:defRPr sz="1050">
                <a:solidFill>
                  <a:srgbClr val="888888"/>
                </a:solidFill>
              </a:defRPr>
            </a:lvl7pPr>
            <a:lvl8pPr indent="-228600" lvl="7" marL="3657600" algn="l">
              <a:lnSpc>
                <a:spcPct val="100000"/>
              </a:lnSpc>
              <a:spcBef>
                <a:spcPts val="750"/>
              </a:spcBef>
              <a:spcAft>
                <a:spcPts val="0"/>
              </a:spcAft>
              <a:buSzPts val="1050"/>
              <a:buNone/>
              <a:defRPr sz="1050">
                <a:solidFill>
                  <a:srgbClr val="888888"/>
                </a:solidFill>
              </a:defRPr>
            </a:lvl8pPr>
            <a:lvl9pPr indent="-228600" lvl="8" marL="4114800" algn="l">
              <a:lnSpc>
                <a:spcPct val="100000"/>
              </a:lnSpc>
              <a:spcBef>
                <a:spcPts val="750"/>
              </a:spcBef>
              <a:spcAft>
                <a:spcPts val="0"/>
              </a:spcAft>
              <a:buSzPts val="1050"/>
              <a:buNone/>
              <a:defRPr sz="1050">
                <a:solidFill>
                  <a:srgbClr val="888888"/>
                </a:solidFill>
              </a:defRPr>
            </a:lvl9pPr>
          </a:lstStyle>
          <a:p/>
        </p:txBody>
      </p:sp>
      <p:sp>
        <p:nvSpPr>
          <p:cNvPr id="130" name="Google Shape;130;p51"/>
          <p:cNvSpPr txBox="1"/>
          <p:nvPr>
            <p:ph idx="10" type="dt"/>
          </p:nvPr>
        </p:nvSpPr>
        <p:spPr>
          <a:xfrm>
            <a:off x="7771210" y="4597828"/>
            <a:ext cx="859712" cy="27779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51"/>
          <p:cNvSpPr txBox="1"/>
          <p:nvPr>
            <p:ph idx="11" type="ftr"/>
          </p:nvPr>
        </p:nvSpPr>
        <p:spPr>
          <a:xfrm>
            <a:off x="1941910" y="4601856"/>
            <a:ext cx="571499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51"/>
          <p:cNvSpPr/>
          <p:nvPr/>
        </p:nvSpPr>
        <p:spPr>
          <a:xfrm flipH="1" rot="10800000">
            <a:off x="-3141" y="2383632"/>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1"/>
          <p:cNvSpPr txBox="1"/>
          <p:nvPr>
            <p:ph idx="12" type="sldNum"/>
          </p:nvPr>
        </p:nvSpPr>
        <p:spPr>
          <a:xfrm>
            <a:off x="398860" y="2433105"/>
            <a:ext cx="584825"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p51"/>
          <p:cNvSpPr txBox="1"/>
          <p:nvPr/>
        </p:nvSpPr>
        <p:spPr>
          <a:xfrm>
            <a:off x="1850739" y="486004"/>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accen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35" name="Google Shape;135;p51"/>
          <p:cNvSpPr txBox="1"/>
          <p:nvPr/>
        </p:nvSpPr>
        <p:spPr>
          <a:xfrm>
            <a:off x="8336139" y="2178980"/>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accen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36" name="Shape 136"/>
        <p:cNvGrpSpPr/>
        <p:nvPr/>
      </p:nvGrpSpPr>
      <p:grpSpPr>
        <a:xfrm>
          <a:off x="0" y="0"/>
          <a:ext cx="0" cy="0"/>
          <a:chOff x="0" y="0"/>
          <a:chExt cx="0" cy="0"/>
        </a:xfrm>
      </p:grpSpPr>
      <p:sp>
        <p:nvSpPr>
          <p:cNvPr id="137" name="Google Shape;137;p52"/>
          <p:cNvSpPr txBox="1"/>
          <p:nvPr>
            <p:ph type="title"/>
          </p:nvPr>
        </p:nvSpPr>
        <p:spPr>
          <a:xfrm>
            <a:off x="1941910" y="1828800"/>
            <a:ext cx="6686550" cy="204363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600"/>
              <a:buFont typeface="Century Gothic"/>
              <a:buNone/>
              <a:defRPr b="0"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52"/>
          <p:cNvSpPr txBox="1"/>
          <p:nvPr>
            <p:ph idx="1" type="body"/>
          </p:nvPr>
        </p:nvSpPr>
        <p:spPr>
          <a:xfrm>
            <a:off x="1941910" y="3886200"/>
            <a:ext cx="6686550" cy="54721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350"/>
              <a:buNone/>
              <a:defRPr>
                <a:solidFill>
                  <a:srgbClr val="595959"/>
                </a:solidFill>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139" name="Google Shape;139;p52"/>
          <p:cNvSpPr txBox="1"/>
          <p:nvPr>
            <p:ph idx="10" type="dt"/>
          </p:nvPr>
        </p:nvSpPr>
        <p:spPr>
          <a:xfrm>
            <a:off x="7771210" y="4597828"/>
            <a:ext cx="859712" cy="27779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52"/>
          <p:cNvSpPr txBox="1"/>
          <p:nvPr>
            <p:ph idx="11" type="ftr"/>
          </p:nvPr>
        </p:nvSpPr>
        <p:spPr>
          <a:xfrm>
            <a:off x="1941910" y="4601856"/>
            <a:ext cx="571499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52"/>
          <p:cNvSpPr/>
          <p:nvPr/>
        </p:nvSpPr>
        <p:spPr>
          <a:xfrm flipH="1" rot="10800000">
            <a:off x="-3141" y="3683794"/>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52"/>
          <p:cNvSpPr txBox="1"/>
          <p:nvPr>
            <p:ph idx="12" type="sldNum"/>
          </p:nvPr>
        </p:nvSpPr>
        <p:spPr>
          <a:xfrm>
            <a:off x="398860" y="3737316"/>
            <a:ext cx="584825"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43" name="Shape 143"/>
        <p:cNvGrpSpPr/>
        <p:nvPr/>
      </p:nvGrpSpPr>
      <p:grpSpPr>
        <a:xfrm>
          <a:off x="0" y="0"/>
          <a:ext cx="0" cy="0"/>
          <a:chOff x="0" y="0"/>
          <a:chExt cx="0" cy="0"/>
        </a:xfrm>
      </p:grpSpPr>
      <p:sp>
        <p:nvSpPr>
          <p:cNvPr id="144" name="Google Shape;144;p53"/>
          <p:cNvSpPr txBox="1"/>
          <p:nvPr>
            <p:ph type="title"/>
          </p:nvPr>
        </p:nvSpPr>
        <p:spPr>
          <a:xfrm>
            <a:off x="2137462" y="457200"/>
            <a:ext cx="6295445" cy="21717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3600"/>
              <a:buFont typeface="Century Gothic"/>
              <a:buNone/>
              <a:defRPr b="0" sz="36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53"/>
          <p:cNvSpPr txBox="1"/>
          <p:nvPr>
            <p:ph idx="1" type="body"/>
          </p:nvPr>
        </p:nvSpPr>
        <p:spPr>
          <a:xfrm>
            <a:off x="1941909" y="3257550"/>
            <a:ext cx="6686550" cy="62865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800"/>
              <a:buFont typeface="Century Gothic"/>
              <a:buNone/>
              <a:defRPr sz="1800">
                <a:solidFill>
                  <a:schemeClr val="accent1"/>
                </a:solidFill>
              </a:defRPr>
            </a:lvl1pPr>
            <a:lvl2pPr indent="-228600" lvl="1" marL="914400" algn="l">
              <a:lnSpc>
                <a:spcPct val="100000"/>
              </a:lnSpc>
              <a:spcBef>
                <a:spcPts val="750"/>
              </a:spcBef>
              <a:spcAft>
                <a:spcPts val="0"/>
              </a:spcAft>
              <a:buSzPts val="1200"/>
              <a:buFont typeface="Century Gothic"/>
              <a:buNone/>
              <a:defRPr/>
            </a:lvl2pPr>
            <a:lvl3pPr indent="-228600" lvl="2" marL="1371600" algn="l">
              <a:lnSpc>
                <a:spcPct val="100000"/>
              </a:lnSpc>
              <a:spcBef>
                <a:spcPts val="750"/>
              </a:spcBef>
              <a:spcAft>
                <a:spcPts val="0"/>
              </a:spcAft>
              <a:buSzPts val="1050"/>
              <a:buFont typeface="Century Gothic"/>
              <a:buNone/>
              <a:defRPr/>
            </a:lvl3pPr>
            <a:lvl4pPr indent="-228600" lvl="3" marL="1828800" algn="l">
              <a:lnSpc>
                <a:spcPct val="100000"/>
              </a:lnSpc>
              <a:spcBef>
                <a:spcPts val="750"/>
              </a:spcBef>
              <a:spcAft>
                <a:spcPts val="0"/>
              </a:spcAft>
              <a:buSzPts val="900"/>
              <a:buFont typeface="Century Gothic"/>
              <a:buNone/>
              <a:defRPr/>
            </a:lvl4pPr>
            <a:lvl5pPr indent="-228600" lvl="4" marL="2286000" algn="l">
              <a:lnSpc>
                <a:spcPct val="100000"/>
              </a:lnSpc>
              <a:spcBef>
                <a:spcPts val="750"/>
              </a:spcBef>
              <a:spcAft>
                <a:spcPts val="0"/>
              </a:spcAft>
              <a:buSzPts val="900"/>
              <a:buFont typeface="Century Gothic"/>
              <a:buNone/>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146" name="Google Shape;146;p53"/>
          <p:cNvSpPr txBox="1"/>
          <p:nvPr>
            <p:ph idx="2" type="body"/>
          </p:nvPr>
        </p:nvSpPr>
        <p:spPr>
          <a:xfrm>
            <a:off x="1941910" y="3886200"/>
            <a:ext cx="6686550" cy="54721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350"/>
              <a:buNone/>
              <a:defRPr>
                <a:solidFill>
                  <a:srgbClr val="595959"/>
                </a:solidFill>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147" name="Google Shape;147;p53"/>
          <p:cNvSpPr txBox="1"/>
          <p:nvPr>
            <p:ph idx="10" type="dt"/>
          </p:nvPr>
        </p:nvSpPr>
        <p:spPr>
          <a:xfrm>
            <a:off x="7771210" y="4597828"/>
            <a:ext cx="859712" cy="27779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53"/>
          <p:cNvSpPr txBox="1"/>
          <p:nvPr>
            <p:ph idx="11" type="ftr"/>
          </p:nvPr>
        </p:nvSpPr>
        <p:spPr>
          <a:xfrm>
            <a:off x="1941910" y="4601856"/>
            <a:ext cx="571499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53"/>
          <p:cNvSpPr/>
          <p:nvPr/>
        </p:nvSpPr>
        <p:spPr>
          <a:xfrm flipH="1" rot="10800000">
            <a:off x="-3141" y="3683794"/>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53"/>
          <p:cNvSpPr txBox="1"/>
          <p:nvPr>
            <p:ph idx="12" type="sldNum"/>
          </p:nvPr>
        </p:nvSpPr>
        <p:spPr>
          <a:xfrm>
            <a:off x="398860" y="3737316"/>
            <a:ext cx="584825"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1" name="Google Shape;151;p53"/>
          <p:cNvSpPr txBox="1"/>
          <p:nvPr/>
        </p:nvSpPr>
        <p:spPr>
          <a:xfrm>
            <a:off x="1850739" y="486004"/>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accen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52" name="Google Shape;152;p53"/>
          <p:cNvSpPr txBox="1"/>
          <p:nvPr/>
        </p:nvSpPr>
        <p:spPr>
          <a:xfrm>
            <a:off x="8336139" y="2178980"/>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accen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53" name="Shape 153"/>
        <p:cNvGrpSpPr/>
        <p:nvPr/>
      </p:nvGrpSpPr>
      <p:grpSpPr>
        <a:xfrm>
          <a:off x="0" y="0"/>
          <a:ext cx="0" cy="0"/>
          <a:chOff x="0" y="0"/>
          <a:chExt cx="0" cy="0"/>
        </a:xfrm>
      </p:grpSpPr>
      <p:sp>
        <p:nvSpPr>
          <p:cNvPr id="154" name="Google Shape;154;p54"/>
          <p:cNvSpPr txBox="1"/>
          <p:nvPr>
            <p:ph type="title"/>
          </p:nvPr>
        </p:nvSpPr>
        <p:spPr>
          <a:xfrm>
            <a:off x="1941910" y="470555"/>
            <a:ext cx="6686549" cy="216001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3600"/>
              <a:buFont typeface="Century Gothic"/>
              <a:buNone/>
              <a:defRPr b="0"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54"/>
          <p:cNvSpPr txBox="1"/>
          <p:nvPr>
            <p:ph idx="1" type="body"/>
          </p:nvPr>
        </p:nvSpPr>
        <p:spPr>
          <a:xfrm>
            <a:off x="1941909" y="3257550"/>
            <a:ext cx="6686550" cy="62865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800"/>
              <a:buFont typeface="Century Gothic"/>
              <a:buNone/>
              <a:defRPr sz="1800">
                <a:solidFill>
                  <a:schemeClr val="accent1"/>
                </a:solidFill>
              </a:defRPr>
            </a:lvl1pPr>
            <a:lvl2pPr indent="-228600" lvl="1" marL="914400" algn="l">
              <a:lnSpc>
                <a:spcPct val="100000"/>
              </a:lnSpc>
              <a:spcBef>
                <a:spcPts val="750"/>
              </a:spcBef>
              <a:spcAft>
                <a:spcPts val="0"/>
              </a:spcAft>
              <a:buSzPts val="1200"/>
              <a:buFont typeface="Century Gothic"/>
              <a:buNone/>
              <a:defRPr/>
            </a:lvl2pPr>
            <a:lvl3pPr indent="-228600" lvl="2" marL="1371600" algn="l">
              <a:lnSpc>
                <a:spcPct val="100000"/>
              </a:lnSpc>
              <a:spcBef>
                <a:spcPts val="750"/>
              </a:spcBef>
              <a:spcAft>
                <a:spcPts val="0"/>
              </a:spcAft>
              <a:buSzPts val="1050"/>
              <a:buFont typeface="Century Gothic"/>
              <a:buNone/>
              <a:defRPr/>
            </a:lvl3pPr>
            <a:lvl4pPr indent="-228600" lvl="3" marL="1828800" algn="l">
              <a:lnSpc>
                <a:spcPct val="100000"/>
              </a:lnSpc>
              <a:spcBef>
                <a:spcPts val="750"/>
              </a:spcBef>
              <a:spcAft>
                <a:spcPts val="0"/>
              </a:spcAft>
              <a:buSzPts val="900"/>
              <a:buFont typeface="Century Gothic"/>
              <a:buNone/>
              <a:defRPr/>
            </a:lvl4pPr>
            <a:lvl5pPr indent="-228600" lvl="4" marL="2286000" algn="l">
              <a:lnSpc>
                <a:spcPct val="100000"/>
              </a:lnSpc>
              <a:spcBef>
                <a:spcPts val="750"/>
              </a:spcBef>
              <a:spcAft>
                <a:spcPts val="0"/>
              </a:spcAft>
              <a:buSzPts val="900"/>
              <a:buFont typeface="Century Gothic"/>
              <a:buNone/>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156" name="Google Shape;156;p54"/>
          <p:cNvSpPr txBox="1"/>
          <p:nvPr>
            <p:ph idx="2" type="body"/>
          </p:nvPr>
        </p:nvSpPr>
        <p:spPr>
          <a:xfrm>
            <a:off x="1941910" y="3886200"/>
            <a:ext cx="6686550" cy="54721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350"/>
              <a:buNone/>
              <a:defRPr>
                <a:solidFill>
                  <a:srgbClr val="595959"/>
                </a:solidFill>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157" name="Google Shape;157;p54"/>
          <p:cNvSpPr txBox="1"/>
          <p:nvPr>
            <p:ph idx="10" type="dt"/>
          </p:nvPr>
        </p:nvSpPr>
        <p:spPr>
          <a:xfrm>
            <a:off x="7771210" y="4597828"/>
            <a:ext cx="859712" cy="27779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54"/>
          <p:cNvSpPr txBox="1"/>
          <p:nvPr>
            <p:ph idx="11" type="ftr"/>
          </p:nvPr>
        </p:nvSpPr>
        <p:spPr>
          <a:xfrm>
            <a:off x="1941910" y="4601856"/>
            <a:ext cx="571499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54"/>
          <p:cNvSpPr/>
          <p:nvPr/>
        </p:nvSpPr>
        <p:spPr>
          <a:xfrm flipH="1" rot="10800000">
            <a:off x="-3141" y="3683794"/>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4"/>
          <p:cNvSpPr txBox="1"/>
          <p:nvPr>
            <p:ph idx="12" type="sldNum"/>
          </p:nvPr>
        </p:nvSpPr>
        <p:spPr>
          <a:xfrm>
            <a:off x="398860" y="3737316"/>
            <a:ext cx="584825"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1" name="Shape 161"/>
        <p:cNvGrpSpPr/>
        <p:nvPr/>
      </p:nvGrpSpPr>
      <p:grpSpPr>
        <a:xfrm>
          <a:off x="0" y="0"/>
          <a:ext cx="0" cy="0"/>
          <a:chOff x="0" y="0"/>
          <a:chExt cx="0" cy="0"/>
        </a:xfrm>
      </p:grpSpPr>
      <p:sp>
        <p:nvSpPr>
          <p:cNvPr id="162" name="Google Shape;162;p55"/>
          <p:cNvSpPr txBox="1"/>
          <p:nvPr>
            <p:ph type="title"/>
          </p:nvPr>
        </p:nvSpPr>
        <p:spPr>
          <a:xfrm>
            <a:off x="1944694" y="468082"/>
            <a:ext cx="6683765" cy="96066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55"/>
          <p:cNvSpPr txBox="1"/>
          <p:nvPr>
            <p:ph idx="1" type="body"/>
          </p:nvPr>
        </p:nvSpPr>
        <p:spPr>
          <a:xfrm rot="5400000">
            <a:off x="3827859" y="-285750"/>
            <a:ext cx="2914650" cy="668655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164" name="Google Shape;164;p55"/>
          <p:cNvSpPr txBox="1"/>
          <p:nvPr>
            <p:ph idx="10" type="dt"/>
          </p:nvPr>
        </p:nvSpPr>
        <p:spPr>
          <a:xfrm>
            <a:off x="7771210" y="4597828"/>
            <a:ext cx="859712" cy="27779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55"/>
          <p:cNvSpPr txBox="1"/>
          <p:nvPr>
            <p:ph idx="11" type="ftr"/>
          </p:nvPr>
        </p:nvSpPr>
        <p:spPr>
          <a:xfrm>
            <a:off x="1941910" y="4601856"/>
            <a:ext cx="571499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55"/>
          <p:cNvSpPr/>
          <p:nvPr/>
        </p:nvSpPr>
        <p:spPr>
          <a:xfrm flipH="1" rot="10800000">
            <a:off x="-3141" y="535782"/>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55"/>
          <p:cNvSpPr txBox="1"/>
          <p:nvPr>
            <p:ph idx="12" type="sldNum"/>
          </p:nvPr>
        </p:nvSpPr>
        <p:spPr>
          <a:xfrm>
            <a:off x="398860" y="590837"/>
            <a:ext cx="584825"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8" name="Shape 168"/>
        <p:cNvGrpSpPr/>
        <p:nvPr/>
      </p:nvGrpSpPr>
      <p:grpSpPr>
        <a:xfrm>
          <a:off x="0" y="0"/>
          <a:ext cx="0" cy="0"/>
          <a:chOff x="0" y="0"/>
          <a:chExt cx="0" cy="0"/>
        </a:xfrm>
      </p:grpSpPr>
      <p:sp>
        <p:nvSpPr>
          <p:cNvPr id="169" name="Google Shape;169;p56"/>
          <p:cNvSpPr txBox="1"/>
          <p:nvPr>
            <p:ph type="title"/>
          </p:nvPr>
        </p:nvSpPr>
        <p:spPr>
          <a:xfrm rot="5400000">
            <a:off x="5817528" y="1624135"/>
            <a:ext cx="3962863" cy="165570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56"/>
          <p:cNvSpPr txBox="1"/>
          <p:nvPr>
            <p:ph idx="1" type="body"/>
          </p:nvPr>
        </p:nvSpPr>
        <p:spPr>
          <a:xfrm rot="5400000">
            <a:off x="2389352" y="23110"/>
            <a:ext cx="3962863" cy="485775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171" name="Google Shape;171;p56"/>
          <p:cNvSpPr txBox="1"/>
          <p:nvPr>
            <p:ph idx="10" type="dt"/>
          </p:nvPr>
        </p:nvSpPr>
        <p:spPr>
          <a:xfrm>
            <a:off x="7771210" y="4597828"/>
            <a:ext cx="859712" cy="27779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56"/>
          <p:cNvSpPr txBox="1"/>
          <p:nvPr>
            <p:ph idx="11" type="ftr"/>
          </p:nvPr>
        </p:nvSpPr>
        <p:spPr>
          <a:xfrm>
            <a:off x="1941910" y="4601856"/>
            <a:ext cx="571499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56"/>
          <p:cNvSpPr/>
          <p:nvPr/>
        </p:nvSpPr>
        <p:spPr>
          <a:xfrm flipH="1" rot="10800000">
            <a:off x="-3141" y="535782"/>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56"/>
          <p:cNvSpPr txBox="1"/>
          <p:nvPr>
            <p:ph idx="12" type="sldNum"/>
          </p:nvPr>
        </p:nvSpPr>
        <p:spPr>
          <a:xfrm>
            <a:off x="398860" y="590837"/>
            <a:ext cx="584825"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_Title Slide">
  <p:cSld name="38_Title Slide">
    <p:spTree>
      <p:nvGrpSpPr>
        <p:cNvPr id="175" name="Shape 175"/>
        <p:cNvGrpSpPr/>
        <p:nvPr/>
      </p:nvGrpSpPr>
      <p:grpSpPr>
        <a:xfrm>
          <a:off x="0" y="0"/>
          <a:ext cx="0" cy="0"/>
          <a:chOff x="0" y="0"/>
          <a:chExt cx="0" cy="0"/>
        </a:xfrm>
      </p:grpSpPr>
      <p:sp>
        <p:nvSpPr>
          <p:cNvPr id="176" name="Google Shape;176;p57"/>
          <p:cNvSpPr/>
          <p:nvPr/>
        </p:nvSpPr>
        <p:spPr>
          <a:xfrm>
            <a:off x="0" y="0"/>
            <a:ext cx="9153144" cy="5157216"/>
          </a:xfrm>
          <a:prstGeom prst="rect">
            <a:avLst/>
          </a:prstGeom>
          <a:gradFill>
            <a:gsLst>
              <a:gs pos="0">
                <a:schemeClr val="dk2"/>
              </a:gs>
              <a:gs pos="66000">
                <a:srgbClr val="051C2C"/>
              </a:gs>
              <a:gs pos="100000">
                <a:srgbClr val="051C2C"/>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177" name="Google Shape;177;p57"/>
          <p:cNvPicPr preferRelativeResize="0"/>
          <p:nvPr/>
        </p:nvPicPr>
        <p:blipFill rotWithShape="1">
          <a:blip r:embed="rId2">
            <a:alphaModFix amt="15000"/>
          </a:blip>
          <a:srcRect b="0" l="0" r="0" t="0"/>
          <a:stretch/>
        </p:blipFill>
        <p:spPr>
          <a:xfrm>
            <a:off x="4573" y="0"/>
            <a:ext cx="9143998" cy="5143499"/>
          </a:xfrm>
          <a:prstGeom prst="rect">
            <a:avLst/>
          </a:prstGeom>
          <a:noFill/>
          <a:ln>
            <a:noFill/>
          </a:ln>
        </p:spPr>
      </p:pic>
      <p:sp>
        <p:nvSpPr>
          <p:cNvPr id="178" name="Google Shape;178;p57"/>
          <p:cNvSpPr txBox="1"/>
          <p:nvPr>
            <p:ph type="ctrTitle"/>
          </p:nvPr>
        </p:nvSpPr>
        <p:spPr>
          <a:xfrm>
            <a:off x="725952" y="1571934"/>
            <a:ext cx="6926568" cy="695773"/>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2"/>
              </a:buClr>
              <a:buSzPts val="4400"/>
              <a:buFont typeface="Century Gothic"/>
              <a:buNone/>
              <a:defRPr b="1" sz="4400" cap="none">
                <a:solidFill>
                  <a:schemeClr val="accent2"/>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57"/>
          <p:cNvSpPr txBox="1"/>
          <p:nvPr/>
        </p:nvSpPr>
        <p:spPr>
          <a:xfrm>
            <a:off x="1611" y="4915450"/>
            <a:ext cx="312906"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grpSp>
        <p:nvGrpSpPr>
          <p:cNvPr id="180" name="Google Shape;180;p57"/>
          <p:cNvGrpSpPr/>
          <p:nvPr/>
        </p:nvGrpSpPr>
        <p:grpSpPr>
          <a:xfrm>
            <a:off x="7684916" y="225821"/>
            <a:ext cx="1247901" cy="356665"/>
            <a:chOff x="2751138" y="3262313"/>
            <a:chExt cx="4665662" cy="1333500"/>
          </a:xfrm>
        </p:grpSpPr>
        <p:sp>
          <p:nvSpPr>
            <p:cNvPr id="181" name="Google Shape;181;p57"/>
            <p:cNvSpPr/>
            <p:nvPr/>
          </p:nvSpPr>
          <p:spPr>
            <a:xfrm>
              <a:off x="6180138" y="3275013"/>
              <a:ext cx="673100" cy="631825"/>
            </a:xfrm>
            <a:custGeom>
              <a:rect b="b" l="l" r="r" t="t"/>
              <a:pathLst>
                <a:path extrusionOk="0" h="1755" w="1868">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182" name="Google Shape;182;p57"/>
            <p:cNvSpPr/>
            <p:nvPr/>
          </p:nvSpPr>
          <p:spPr>
            <a:xfrm>
              <a:off x="4083050" y="3275013"/>
              <a:ext cx="677863" cy="631825"/>
            </a:xfrm>
            <a:custGeom>
              <a:rect b="b" l="l" r="r" t="t"/>
              <a:pathLst>
                <a:path extrusionOk="0" h="1755" w="1884">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183" name="Google Shape;183;p57"/>
            <p:cNvSpPr/>
            <p:nvPr/>
          </p:nvSpPr>
          <p:spPr>
            <a:xfrm>
              <a:off x="4614863" y="3275013"/>
              <a:ext cx="796925" cy="631825"/>
            </a:xfrm>
            <a:custGeom>
              <a:rect b="b" l="l" r="r" t="t"/>
              <a:pathLst>
                <a:path extrusionOk="0" h="1755" w="221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184" name="Google Shape;184;p57"/>
            <p:cNvSpPr/>
            <p:nvPr/>
          </p:nvSpPr>
          <p:spPr>
            <a:xfrm>
              <a:off x="6985000" y="3275013"/>
              <a:ext cx="166688" cy="631825"/>
            </a:xfrm>
            <a:custGeom>
              <a:rect b="b" l="l" r="r" t="t"/>
              <a:pathLst>
                <a:path extrusionOk="0" h="1755" w="465">
                  <a:moveTo>
                    <a:pt x="232" y="1754"/>
                  </a:moveTo>
                  <a:lnTo>
                    <a:pt x="0" y="1754"/>
                  </a:lnTo>
                  <a:lnTo>
                    <a:pt x="0" y="0"/>
                  </a:lnTo>
                  <a:lnTo>
                    <a:pt x="464" y="0"/>
                  </a:lnTo>
                  <a:lnTo>
                    <a:pt x="464" y="1754"/>
                  </a:lnTo>
                  <a:lnTo>
                    <a:pt x="232" y="1754"/>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185" name="Google Shape;185;p57"/>
            <p:cNvSpPr/>
            <p:nvPr/>
          </p:nvSpPr>
          <p:spPr>
            <a:xfrm>
              <a:off x="3049588" y="3275013"/>
              <a:ext cx="673100" cy="631825"/>
            </a:xfrm>
            <a:custGeom>
              <a:rect b="b" l="l" r="r" t="t"/>
              <a:pathLst>
                <a:path extrusionOk="0" h="1755" w="1868">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186" name="Google Shape;186;p57"/>
            <p:cNvSpPr/>
            <p:nvPr/>
          </p:nvSpPr>
          <p:spPr>
            <a:xfrm>
              <a:off x="3854450" y="3275013"/>
              <a:ext cx="168275" cy="631825"/>
            </a:xfrm>
            <a:custGeom>
              <a:rect b="b" l="l" r="r" t="t"/>
              <a:pathLst>
                <a:path extrusionOk="0" h="1755" w="466">
                  <a:moveTo>
                    <a:pt x="233" y="1754"/>
                  </a:moveTo>
                  <a:lnTo>
                    <a:pt x="0" y="1754"/>
                  </a:lnTo>
                  <a:lnTo>
                    <a:pt x="0" y="0"/>
                  </a:lnTo>
                  <a:lnTo>
                    <a:pt x="465" y="0"/>
                  </a:lnTo>
                  <a:lnTo>
                    <a:pt x="465" y="1754"/>
                  </a:lnTo>
                  <a:lnTo>
                    <a:pt x="233" y="1754"/>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187" name="Google Shape;187;p57"/>
            <p:cNvSpPr/>
            <p:nvPr/>
          </p:nvSpPr>
          <p:spPr>
            <a:xfrm>
              <a:off x="5383213" y="3262313"/>
              <a:ext cx="715962" cy="663575"/>
            </a:xfrm>
            <a:custGeom>
              <a:rect b="b" l="l" r="r" t="t"/>
              <a:pathLst>
                <a:path extrusionOk="0" h="1842" w="1988">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188" name="Google Shape;188;p57"/>
            <p:cNvSpPr/>
            <p:nvPr/>
          </p:nvSpPr>
          <p:spPr>
            <a:xfrm>
              <a:off x="2751138" y="4083050"/>
              <a:ext cx="153987" cy="398463"/>
            </a:xfrm>
            <a:custGeom>
              <a:rect b="b" l="l" r="r" t="t"/>
              <a:pathLst>
                <a:path extrusionOk="0" h="1109" w="428">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189" name="Google Shape;189;p57"/>
            <p:cNvSpPr/>
            <p:nvPr/>
          </p:nvSpPr>
          <p:spPr>
            <a:xfrm>
              <a:off x="2986088" y="4198938"/>
              <a:ext cx="315912" cy="282575"/>
            </a:xfrm>
            <a:custGeom>
              <a:rect b="b" l="l" r="r" t="t"/>
              <a:pathLst>
                <a:path extrusionOk="0" h="785" w="876">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190" name="Google Shape;190;p57"/>
            <p:cNvSpPr/>
            <p:nvPr/>
          </p:nvSpPr>
          <p:spPr>
            <a:xfrm>
              <a:off x="3386138" y="4200525"/>
              <a:ext cx="212725" cy="288925"/>
            </a:xfrm>
            <a:custGeom>
              <a:rect b="b" l="l" r="r" t="t"/>
              <a:pathLst>
                <a:path extrusionOk="0" h="802" w="590">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191" name="Google Shape;191;p57"/>
            <p:cNvSpPr/>
            <p:nvPr/>
          </p:nvSpPr>
          <p:spPr>
            <a:xfrm>
              <a:off x="3635375" y="4198938"/>
              <a:ext cx="325438" cy="396875"/>
            </a:xfrm>
            <a:custGeom>
              <a:rect b="b" l="l" r="r" t="t"/>
              <a:pathLst>
                <a:path extrusionOk="0" h="1104" w="906">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192" name="Google Shape;192;p57"/>
            <p:cNvSpPr/>
            <p:nvPr/>
          </p:nvSpPr>
          <p:spPr>
            <a:xfrm>
              <a:off x="4013200" y="4198938"/>
              <a:ext cx="123825" cy="282575"/>
            </a:xfrm>
            <a:custGeom>
              <a:rect b="b" l="l" r="r" t="t"/>
              <a:pathLst>
                <a:path extrusionOk="0" h="785" w="34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193" name="Google Shape;193;p57"/>
            <p:cNvSpPr/>
            <p:nvPr/>
          </p:nvSpPr>
          <p:spPr>
            <a:xfrm>
              <a:off x="4056063" y="4084638"/>
              <a:ext cx="93662" cy="82550"/>
            </a:xfrm>
            <a:custGeom>
              <a:rect b="b" l="l" r="r" t="t"/>
              <a:pathLst>
                <a:path extrusionOk="0" h="229" w="262">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194" name="Google Shape;194;p57"/>
            <p:cNvSpPr/>
            <p:nvPr/>
          </p:nvSpPr>
          <p:spPr>
            <a:xfrm>
              <a:off x="4211638" y="4200525"/>
              <a:ext cx="244475" cy="280988"/>
            </a:xfrm>
            <a:custGeom>
              <a:rect b="b" l="l" r="r" t="t"/>
              <a:pathLst>
                <a:path extrusionOk="0" h="781" w="677">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195" name="Google Shape;195;p57"/>
            <p:cNvSpPr/>
            <p:nvPr/>
          </p:nvSpPr>
          <p:spPr>
            <a:xfrm>
              <a:off x="4486275" y="4200525"/>
              <a:ext cx="266700" cy="287338"/>
            </a:xfrm>
            <a:custGeom>
              <a:rect b="b" l="l" r="r" t="t"/>
              <a:pathLst>
                <a:path extrusionOk="0" h="797" w="743">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196" name="Google Shape;196;p57"/>
            <p:cNvSpPr/>
            <p:nvPr/>
          </p:nvSpPr>
          <p:spPr>
            <a:xfrm>
              <a:off x="5210175" y="4071938"/>
              <a:ext cx="314325" cy="409575"/>
            </a:xfrm>
            <a:custGeom>
              <a:rect b="b" l="l" r="r" t="t"/>
              <a:pathLst>
                <a:path extrusionOk="0" h="1138" w="872">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197" name="Google Shape;197;p57"/>
            <p:cNvSpPr/>
            <p:nvPr/>
          </p:nvSpPr>
          <p:spPr>
            <a:xfrm>
              <a:off x="5594350" y="4200525"/>
              <a:ext cx="266700" cy="287338"/>
            </a:xfrm>
            <a:custGeom>
              <a:rect b="b" l="l" r="r" t="t"/>
              <a:pathLst>
                <a:path extrusionOk="0" h="797" w="743">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198" name="Google Shape;198;p57"/>
            <p:cNvSpPr/>
            <p:nvPr/>
          </p:nvSpPr>
          <p:spPr>
            <a:xfrm>
              <a:off x="4964113" y="4121150"/>
              <a:ext cx="212725" cy="366713"/>
            </a:xfrm>
            <a:custGeom>
              <a:rect b="b" l="l" r="r" t="t"/>
              <a:pathLst>
                <a:path extrusionOk="0" h="1017" w="589">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199" name="Google Shape;199;p57"/>
            <p:cNvSpPr/>
            <p:nvPr/>
          </p:nvSpPr>
          <p:spPr>
            <a:xfrm>
              <a:off x="6049963" y="4087813"/>
              <a:ext cx="450850" cy="395287"/>
            </a:xfrm>
            <a:custGeom>
              <a:rect b="b" l="l" r="r" t="t"/>
              <a:pathLst>
                <a:path extrusionOk="0" h="1096" w="1254">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00" name="Google Shape;200;p57"/>
            <p:cNvSpPr/>
            <p:nvPr/>
          </p:nvSpPr>
          <p:spPr>
            <a:xfrm>
              <a:off x="6573838" y="4200525"/>
              <a:ext cx="266700" cy="287338"/>
            </a:xfrm>
            <a:custGeom>
              <a:rect b="b" l="l" r="r" t="t"/>
              <a:pathLst>
                <a:path extrusionOk="0" h="797" w="740">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01" name="Google Shape;201;p57"/>
            <p:cNvSpPr/>
            <p:nvPr/>
          </p:nvSpPr>
          <p:spPr>
            <a:xfrm>
              <a:off x="7204075" y="4121150"/>
              <a:ext cx="212725" cy="366713"/>
            </a:xfrm>
            <a:custGeom>
              <a:rect b="b" l="l" r="r" t="t"/>
              <a:pathLst>
                <a:path extrusionOk="0" h="1017" w="590">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02" name="Google Shape;202;p57"/>
            <p:cNvSpPr/>
            <p:nvPr/>
          </p:nvSpPr>
          <p:spPr>
            <a:xfrm>
              <a:off x="6850063" y="4206875"/>
              <a:ext cx="331787" cy="274638"/>
            </a:xfrm>
            <a:custGeom>
              <a:rect b="b" l="l" r="r" t="t"/>
              <a:pathLst>
                <a:path extrusionOk="0" h="764" w="921">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03" name="Google Shape;203;p57"/>
            <p:cNvSpPr/>
            <p:nvPr/>
          </p:nvSpPr>
          <p:spPr>
            <a:xfrm>
              <a:off x="7175500" y="4010025"/>
              <a:ext cx="176213" cy="111125"/>
            </a:xfrm>
            <a:custGeom>
              <a:rect b="b" l="l" r="r" t="t"/>
              <a:pathLst>
                <a:path extrusionOk="0" h="308" w="490">
                  <a:moveTo>
                    <a:pt x="224" y="307"/>
                  </a:moveTo>
                  <a:lnTo>
                    <a:pt x="0" y="307"/>
                  </a:lnTo>
                  <a:lnTo>
                    <a:pt x="269" y="0"/>
                  </a:lnTo>
                  <a:lnTo>
                    <a:pt x="489" y="0"/>
                  </a:lnTo>
                  <a:lnTo>
                    <a:pt x="224" y="307"/>
                  </a:ln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grpSp>
      <p:sp>
        <p:nvSpPr>
          <p:cNvPr id="204" name="Google Shape;204;p57"/>
          <p:cNvSpPr txBox="1"/>
          <p:nvPr/>
        </p:nvSpPr>
        <p:spPr>
          <a:xfrm>
            <a:off x="6641794" y="4911221"/>
            <a:ext cx="2462534" cy="2154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lt1"/>
              </a:buClr>
              <a:buSzPts val="800"/>
              <a:buFont typeface="Century Gothic"/>
              <a:buNone/>
            </a:pPr>
            <a:r>
              <a:rPr b="0" i="0" lang="en-US" sz="800" u="none" cap="none" strike="noStrike">
                <a:solidFill>
                  <a:schemeClr val="lt1"/>
                </a:solidFill>
                <a:latin typeface="Century Gothic"/>
                <a:ea typeface="Century Gothic"/>
                <a:cs typeface="Century Gothic"/>
                <a:sym typeface="Century Gothic"/>
              </a:rPr>
              <a:t>© Hitachi Vantara LLC 2020. All Rights Reserved.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0"/>
          <p:cNvSpPr txBox="1"/>
          <p:nvPr>
            <p:ph type="title"/>
          </p:nvPr>
        </p:nvSpPr>
        <p:spPr>
          <a:xfrm>
            <a:off x="1944694" y="468082"/>
            <a:ext cx="6683765" cy="96066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0"/>
          <p:cNvSpPr txBox="1"/>
          <p:nvPr>
            <p:ph idx="10" type="dt"/>
          </p:nvPr>
        </p:nvSpPr>
        <p:spPr>
          <a:xfrm>
            <a:off x="7771210" y="4597828"/>
            <a:ext cx="859712" cy="27779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0"/>
          <p:cNvSpPr txBox="1"/>
          <p:nvPr>
            <p:ph idx="11" type="ftr"/>
          </p:nvPr>
        </p:nvSpPr>
        <p:spPr>
          <a:xfrm>
            <a:off x="1941910" y="4601856"/>
            <a:ext cx="571499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0"/>
          <p:cNvSpPr/>
          <p:nvPr/>
        </p:nvSpPr>
        <p:spPr>
          <a:xfrm flipH="1" rot="10800000">
            <a:off x="-3141" y="535782"/>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0"/>
          <p:cNvSpPr txBox="1"/>
          <p:nvPr>
            <p:ph idx="12" type="sldNum"/>
          </p:nvPr>
        </p:nvSpPr>
        <p:spPr>
          <a:xfrm>
            <a:off x="398860" y="590837"/>
            <a:ext cx="584825"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_Title Slide">
  <p:cSld name="39_Title Slide">
    <p:spTree>
      <p:nvGrpSpPr>
        <p:cNvPr id="205" name="Shape 205"/>
        <p:cNvGrpSpPr/>
        <p:nvPr/>
      </p:nvGrpSpPr>
      <p:grpSpPr>
        <a:xfrm>
          <a:off x="0" y="0"/>
          <a:ext cx="0" cy="0"/>
          <a:chOff x="0" y="0"/>
          <a:chExt cx="0" cy="0"/>
        </a:xfrm>
      </p:grpSpPr>
      <p:sp>
        <p:nvSpPr>
          <p:cNvPr id="206" name="Google Shape;206;p58"/>
          <p:cNvSpPr/>
          <p:nvPr/>
        </p:nvSpPr>
        <p:spPr>
          <a:xfrm>
            <a:off x="0" y="0"/>
            <a:ext cx="9153144" cy="5157216"/>
          </a:xfrm>
          <a:prstGeom prst="rect">
            <a:avLst/>
          </a:prstGeom>
          <a:gradFill>
            <a:gsLst>
              <a:gs pos="0">
                <a:srgbClr val="666666">
                  <a:alpha val="23921"/>
                </a:srgbClr>
              </a:gs>
              <a:gs pos="98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07" name="Google Shape;207;p58"/>
          <p:cNvPicPr preferRelativeResize="0"/>
          <p:nvPr/>
        </p:nvPicPr>
        <p:blipFill rotWithShape="1">
          <a:blip r:embed="rId2">
            <a:alphaModFix amt="20000"/>
          </a:blip>
          <a:srcRect b="0" l="0" r="0" t="0"/>
          <a:stretch/>
        </p:blipFill>
        <p:spPr>
          <a:xfrm>
            <a:off x="4573" y="0"/>
            <a:ext cx="9143998" cy="5143499"/>
          </a:xfrm>
          <a:prstGeom prst="rect">
            <a:avLst/>
          </a:prstGeom>
          <a:noFill/>
          <a:ln>
            <a:noFill/>
          </a:ln>
        </p:spPr>
      </p:pic>
      <p:sp>
        <p:nvSpPr>
          <p:cNvPr id="208" name="Google Shape;208;p58"/>
          <p:cNvSpPr txBox="1"/>
          <p:nvPr/>
        </p:nvSpPr>
        <p:spPr>
          <a:xfrm>
            <a:off x="1611" y="4915450"/>
            <a:ext cx="312906"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grpSp>
        <p:nvGrpSpPr>
          <p:cNvPr id="209" name="Google Shape;209;p58"/>
          <p:cNvGrpSpPr/>
          <p:nvPr/>
        </p:nvGrpSpPr>
        <p:grpSpPr>
          <a:xfrm>
            <a:off x="7684916" y="225821"/>
            <a:ext cx="1247901" cy="356665"/>
            <a:chOff x="2751138" y="3262313"/>
            <a:chExt cx="4665662" cy="1333500"/>
          </a:xfrm>
        </p:grpSpPr>
        <p:sp>
          <p:nvSpPr>
            <p:cNvPr id="210" name="Google Shape;210;p58"/>
            <p:cNvSpPr/>
            <p:nvPr/>
          </p:nvSpPr>
          <p:spPr>
            <a:xfrm>
              <a:off x="6180138" y="3275013"/>
              <a:ext cx="673100" cy="631825"/>
            </a:xfrm>
            <a:custGeom>
              <a:rect b="b" l="l" r="r" t="t"/>
              <a:pathLst>
                <a:path extrusionOk="0" h="1755" w="1868">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11" name="Google Shape;211;p58"/>
            <p:cNvSpPr/>
            <p:nvPr/>
          </p:nvSpPr>
          <p:spPr>
            <a:xfrm>
              <a:off x="4083050" y="3275013"/>
              <a:ext cx="677863" cy="631825"/>
            </a:xfrm>
            <a:custGeom>
              <a:rect b="b" l="l" r="r" t="t"/>
              <a:pathLst>
                <a:path extrusionOk="0" h="1755" w="1884">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12" name="Google Shape;212;p58"/>
            <p:cNvSpPr/>
            <p:nvPr/>
          </p:nvSpPr>
          <p:spPr>
            <a:xfrm>
              <a:off x="4614863" y="3275013"/>
              <a:ext cx="796925" cy="631825"/>
            </a:xfrm>
            <a:custGeom>
              <a:rect b="b" l="l" r="r" t="t"/>
              <a:pathLst>
                <a:path extrusionOk="0" h="1755" w="221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13" name="Google Shape;213;p58"/>
            <p:cNvSpPr/>
            <p:nvPr/>
          </p:nvSpPr>
          <p:spPr>
            <a:xfrm>
              <a:off x="6985000" y="3275013"/>
              <a:ext cx="166688" cy="631825"/>
            </a:xfrm>
            <a:custGeom>
              <a:rect b="b" l="l" r="r" t="t"/>
              <a:pathLst>
                <a:path extrusionOk="0" h="1755" w="465">
                  <a:moveTo>
                    <a:pt x="232" y="1754"/>
                  </a:moveTo>
                  <a:lnTo>
                    <a:pt x="0" y="1754"/>
                  </a:lnTo>
                  <a:lnTo>
                    <a:pt x="0" y="0"/>
                  </a:lnTo>
                  <a:lnTo>
                    <a:pt x="464" y="0"/>
                  </a:lnTo>
                  <a:lnTo>
                    <a:pt x="464" y="1754"/>
                  </a:lnTo>
                  <a:lnTo>
                    <a:pt x="232" y="1754"/>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14" name="Google Shape;214;p58"/>
            <p:cNvSpPr/>
            <p:nvPr/>
          </p:nvSpPr>
          <p:spPr>
            <a:xfrm>
              <a:off x="3049588" y="3275013"/>
              <a:ext cx="673100" cy="631825"/>
            </a:xfrm>
            <a:custGeom>
              <a:rect b="b" l="l" r="r" t="t"/>
              <a:pathLst>
                <a:path extrusionOk="0" h="1755" w="1868">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15" name="Google Shape;215;p58"/>
            <p:cNvSpPr/>
            <p:nvPr/>
          </p:nvSpPr>
          <p:spPr>
            <a:xfrm>
              <a:off x="3854450" y="3275013"/>
              <a:ext cx="168275" cy="631825"/>
            </a:xfrm>
            <a:custGeom>
              <a:rect b="b" l="l" r="r" t="t"/>
              <a:pathLst>
                <a:path extrusionOk="0" h="1755" w="466">
                  <a:moveTo>
                    <a:pt x="233" y="1754"/>
                  </a:moveTo>
                  <a:lnTo>
                    <a:pt x="0" y="1754"/>
                  </a:lnTo>
                  <a:lnTo>
                    <a:pt x="0" y="0"/>
                  </a:lnTo>
                  <a:lnTo>
                    <a:pt x="465" y="0"/>
                  </a:lnTo>
                  <a:lnTo>
                    <a:pt x="465" y="1754"/>
                  </a:lnTo>
                  <a:lnTo>
                    <a:pt x="233" y="1754"/>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16" name="Google Shape;216;p58"/>
            <p:cNvSpPr/>
            <p:nvPr/>
          </p:nvSpPr>
          <p:spPr>
            <a:xfrm>
              <a:off x="5383213" y="3262313"/>
              <a:ext cx="715962" cy="663575"/>
            </a:xfrm>
            <a:custGeom>
              <a:rect b="b" l="l" r="r" t="t"/>
              <a:pathLst>
                <a:path extrusionOk="0" h="1842" w="1988">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17" name="Google Shape;217;p58"/>
            <p:cNvSpPr/>
            <p:nvPr/>
          </p:nvSpPr>
          <p:spPr>
            <a:xfrm>
              <a:off x="2751138" y="4083050"/>
              <a:ext cx="153987" cy="398463"/>
            </a:xfrm>
            <a:custGeom>
              <a:rect b="b" l="l" r="r" t="t"/>
              <a:pathLst>
                <a:path extrusionOk="0" h="1109" w="428">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18" name="Google Shape;218;p58"/>
            <p:cNvSpPr/>
            <p:nvPr/>
          </p:nvSpPr>
          <p:spPr>
            <a:xfrm>
              <a:off x="2986088" y="4198938"/>
              <a:ext cx="315912" cy="282575"/>
            </a:xfrm>
            <a:custGeom>
              <a:rect b="b" l="l" r="r" t="t"/>
              <a:pathLst>
                <a:path extrusionOk="0" h="785" w="876">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19" name="Google Shape;219;p58"/>
            <p:cNvSpPr/>
            <p:nvPr/>
          </p:nvSpPr>
          <p:spPr>
            <a:xfrm>
              <a:off x="3386138" y="4200525"/>
              <a:ext cx="212725" cy="288925"/>
            </a:xfrm>
            <a:custGeom>
              <a:rect b="b" l="l" r="r" t="t"/>
              <a:pathLst>
                <a:path extrusionOk="0" h="802" w="590">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20" name="Google Shape;220;p58"/>
            <p:cNvSpPr/>
            <p:nvPr/>
          </p:nvSpPr>
          <p:spPr>
            <a:xfrm>
              <a:off x="3635375" y="4198938"/>
              <a:ext cx="325438" cy="396875"/>
            </a:xfrm>
            <a:custGeom>
              <a:rect b="b" l="l" r="r" t="t"/>
              <a:pathLst>
                <a:path extrusionOk="0" h="1104" w="906">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21" name="Google Shape;221;p58"/>
            <p:cNvSpPr/>
            <p:nvPr/>
          </p:nvSpPr>
          <p:spPr>
            <a:xfrm>
              <a:off x="4013200" y="4198938"/>
              <a:ext cx="123825" cy="282575"/>
            </a:xfrm>
            <a:custGeom>
              <a:rect b="b" l="l" r="r" t="t"/>
              <a:pathLst>
                <a:path extrusionOk="0" h="785" w="34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22" name="Google Shape;222;p58"/>
            <p:cNvSpPr/>
            <p:nvPr/>
          </p:nvSpPr>
          <p:spPr>
            <a:xfrm>
              <a:off x="4056063" y="4084638"/>
              <a:ext cx="93662" cy="82550"/>
            </a:xfrm>
            <a:custGeom>
              <a:rect b="b" l="l" r="r" t="t"/>
              <a:pathLst>
                <a:path extrusionOk="0" h="229" w="262">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23" name="Google Shape;223;p58"/>
            <p:cNvSpPr/>
            <p:nvPr/>
          </p:nvSpPr>
          <p:spPr>
            <a:xfrm>
              <a:off x="4211638" y="4200525"/>
              <a:ext cx="244475" cy="280988"/>
            </a:xfrm>
            <a:custGeom>
              <a:rect b="b" l="l" r="r" t="t"/>
              <a:pathLst>
                <a:path extrusionOk="0" h="781" w="677">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24" name="Google Shape;224;p58"/>
            <p:cNvSpPr/>
            <p:nvPr/>
          </p:nvSpPr>
          <p:spPr>
            <a:xfrm>
              <a:off x="4486275" y="4200525"/>
              <a:ext cx="266700" cy="287338"/>
            </a:xfrm>
            <a:custGeom>
              <a:rect b="b" l="l" r="r" t="t"/>
              <a:pathLst>
                <a:path extrusionOk="0" h="797" w="743">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25" name="Google Shape;225;p58"/>
            <p:cNvSpPr/>
            <p:nvPr/>
          </p:nvSpPr>
          <p:spPr>
            <a:xfrm>
              <a:off x="5210175" y="4071938"/>
              <a:ext cx="314325" cy="409575"/>
            </a:xfrm>
            <a:custGeom>
              <a:rect b="b" l="l" r="r" t="t"/>
              <a:pathLst>
                <a:path extrusionOk="0" h="1138" w="872">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26" name="Google Shape;226;p58"/>
            <p:cNvSpPr/>
            <p:nvPr/>
          </p:nvSpPr>
          <p:spPr>
            <a:xfrm>
              <a:off x="5594350" y="4200525"/>
              <a:ext cx="266700" cy="287338"/>
            </a:xfrm>
            <a:custGeom>
              <a:rect b="b" l="l" r="r" t="t"/>
              <a:pathLst>
                <a:path extrusionOk="0" h="797" w="743">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27" name="Google Shape;227;p58"/>
            <p:cNvSpPr/>
            <p:nvPr/>
          </p:nvSpPr>
          <p:spPr>
            <a:xfrm>
              <a:off x="4964113" y="4121150"/>
              <a:ext cx="212725" cy="366713"/>
            </a:xfrm>
            <a:custGeom>
              <a:rect b="b" l="l" r="r" t="t"/>
              <a:pathLst>
                <a:path extrusionOk="0" h="1017" w="589">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28" name="Google Shape;228;p58"/>
            <p:cNvSpPr/>
            <p:nvPr/>
          </p:nvSpPr>
          <p:spPr>
            <a:xfrm>
              <a:off x="6049963" y="4087813"/>
              <a:ext cx="450850" cy="395287"/>
            </a:xfrm>
            <a:custGeom>
              <a:rect b="b" l="l" r="r" t="t"/>
              <a:pathLst>
                <a:path extrusionOk="0" h="1096" w="1254">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29" name="Google Shape;229;p58"/>
            <p:cNvSpPr/>
            <p:nvPr/>
          </p:nvSpPr>
          <p:spPr>
            <a:xfrm>
              <a:off x="6573838" y="4200525"/>
              <a:ext cx="266700" cy="287338"/>
            </a:xfrm>
            <a:custGeom>
              <a:rect b="b" l="l" r="r" t="t"/>
              <a:pathLst>
                <a:path extrusionOk="0" h="797" w="740">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30" name="Google Shape;230;p58"/>
            <p:cNvSpPr/>
            <p:nvPr/>
          </p:nvSpPr>
          <p:spPr>
            <a:xfrm>
              <a:off x="7204075" y="4121150"/>
              <a:ext cx="212725" cy="366713"/>
            </a:xfrm>
            <a:custGeom>
              <a:rect b="b" l="l" r="r" t="t"/>
              <a:pathLst>
                <a:path extrusionOk="0" h="1017" w="590">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31" name="Google Shape;231;p58"/>
            <p:cNvSpPr/>
            <p:nvPr/>
          </p:nvSpPr>
          <p:spPr>
            <a:xfrm>
              <a:off x="6850063" y="4206875"/>
              <a:ext cx="331787" cy="274638"/>
            </a:xfrm>
            <a:custGeom>
              <a:rect b="b" l="l" r="r" t="t"/>
              <a:pathLst>
                <a:path extrusionOk="0" h="764" w="921">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32" name="Google Shape;232;p58"/>
            <p:cNvSpPr/>
            <p:nvPr/>
          </p:nvSpPr>
          <p:spPr>
            <a:xfrm>
              <a:off x="7175500" y="4010025"/>
              <a:ext cx="176213" cy="111125"/>
            </a:xfrm>
            <a:custGeom>
              <a:rect b="b" l="l" r="r" t="t"/>
              <a:pathLst>
                <a:path extrusionOk="0" h="308" w="490">
                  <a:moveTo>
                    <a:pt x="224" y="307"/>
                  </a:moveTo>
                  <a:lnTo>
                    <a:pt x="0" y="307"/>
                  </a:lnTo>
                  <a:lnTo>
                    <a:pt x="269" y="0"/>
                  </a:lnTo>
                  <a:lnTo>
                    <a:pt x="489" y="0"/>
                  </a:lnTo>
                  <a:lnTo>
                    <a:pt x="224" y="307"/>
                  </a:ln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grpSp>
      <p:sp>
        <p:nvSpPr>
          <p:cNvPr id="233" name="Google Shape;233;p58"/>
          <p:cNvSpPr txBox="1"/>
          <p:nvPr>
            <p:ph type="ctrTitle"/>
          </p:nvPr>
        </p:nvSpPr>
        <p:spPr>
          <a:xfrm>
            <a:off x="725952" y="1571934"/>
            <a:ext cx="6926568" cy="695773"/>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2"/>
              </a:buClr>
              <a:buSzPts val="4400"/>
              <a:buFont typeface="Century Gothic"/>
              <a:buNone/>
              <a:defRPr b="1" sz="4400" cap="none">
                <a:solidFill>
                  <a:schemeClr val="accent2"/>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 name="Google Shape;234;p58"/>
          <p:cNvSpPr txBox="1"/>
          <p:nvPr/>
        </p:nvSpPr>
        <p:spPr>
          <a:xfrm>
            <a:off x="6641794" y="4911221"/>
            <a:ext cx="2462534" cy="2154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800"/>
              <a:buFont typeface="Century Gothic"/>
              <a:buNone/>
            </a:pPr>
            <a:r>
              <a:rPr b="0" i="0" lang="en-US" sz="800" u="none" cap="none" strike="noStrike">
                <a:solidFill>
                  <a:schemeClr val="dk1"/>
                </a:solidFill>
                <a:latin typeface="Century Gothic"/>
                <a:ea typeface="Century Gothic"/>
                <a:cs typeface="Century Gothic"/>
                <a:sym typeface="Century Gothic"/>
              </a:rPr>
              <a:t>© Hitachi Vantara LLC 2020. All Rights Reserved.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35" name="Shape 235"/>
        <p:cNvGrpSpPr/>
        <p:nvPr/>
      </p:nvGrpSpPr>
      <p:grpSpPr>
        <a:xfrm>
          <a:off x="0" y="0"/>
          <a:ext cx="0" cy="0"/>
          <a:chOff x="0" y="0"/>
          <a:chExt cx="0" cy="0"/>
        </a:xfrm>
      </p:grpSpPr>
      <p:sp>
        <p:nvSpPr>
          <p:cNvPr id="236" name="Google Shape;236;p59"/>
          <p:cNvSpPr txBox="1"/>
          <p:nvPr>
            <p:ph idx="1" type="body"/>
          </p:nvPr>
        </p:nvSpPr>
        <p:spPr>
          <a:xfrm>
            <a:off x="264160" y="885801"/>
            <a:ext cx="8584006" cy="1775871"/>
          </a:xfrm>
          <a:prstGeom prst="rect">
            <a:avLst/>
          </a:prstGeom>
          <a:noFill/>
          <a:ln>
            <a:noFill/>
          </a:ln>
        </p:spPr>
        <p:txBody>
          <a:bodyPr anchorCtr="0" anchor="t" bIns="45700" lIns="91425" spcFirstLastPara="1" rIns="91425" wrap="square" tIns="45700">
            <a:sp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04800" lvl="4" marL="2286000" algn="l">
              <a:lnSpc>
                <a:spcPct val="100000"/>
              </a:lnSpc>
              <a:spcBef>
                <a:spcPts val="750"/>
              </a:spcBef>
              <a:spcAft>
                <a:spcPts val="0"/>
              </a:spcAft>
              <a:buSzPts val="1200"/>
              <a:buChar char="?"/>
              <a:defRPr sz="1200"/>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237" name="Google Shape;237;p59"/>
          <p:cNvSpPr txBox="1"/>
          <p:nvPr>
            <p:ph type="title"/>
          </p:nvPr>
        </p:nvSpPr>
        <p:spPr>
          <a:xfrm>
            <a:off x="264160" y="53113"/>
            <a:ext cx="7051040" cy="732441"/>
          </a:xfrm>
          <a:prstGeom prst="rect">
            <a:avLst/>
          </a:prstGeom>
          <a:noFill/>
          <a:ln>
            <a:noFill/>
          </a:ln>
        </p:spPr>
        <p:txBody>
          <a:bodyPr anchorCtr="0" anchor="ctr" bIns="0" lIns="91425" spcFirstLastPara="1" rIns="91425" wrap="square" tIns="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itle Slide">
  <p:cSld name="22_Title Slide">
    <p:spTree>
      <p:nvGrpSpPr>
        <p:cNvPr id="238" name="Shape 238"/>
        <p:cNvGrpSpPr/>
        <p:nvPr/>
      </p:nvGrpSpPr>
      <p:grpSpPr>
        <a:xfrm>
          <a:off x="0" y="0"/>
          <a:ext cx="0" cy="0"/>
          <a:chOff x="0" y="0"/>
          <a:chExt cx="0" cy="0"/>
        </a:xfrm>
      </p:grpSpPr>
      <p:sp>
        <p:nvSpPr>
          <p:cNvPr id="239" name="Google Shape;239;p60"/>
          <p:cNvSpPr/>
          <p:nvPr/>
        </p:nvSpPr>
        <p:spPr>
          <a:xfrm>
            <a:off x="5942892" y="0"/>
            <a:ext cx="3201108" cy="5157216"/>
          </a:xfrm>
          <a:prstGeom prst="rect">
            <a:avLst/>
          </a:pr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40" name="Google Shape;240;p60"/>
          <p:cNvSpPr/>
          <p:nvPr/>
        </p:nvSpPr>
        <p:spPr>
          <a:xfrm>
            <a:off x="5942892" y="0"/>
            <a:ext cx="3201108" cy="5157216"/>
          </a:xfrm>
          <a:prstGeom prst="rect">
            <a:avLst/>
          </a:prstGeom>
          <a:gradFill>
            <a:gsLst>
              <a:gs pos="0">
                <a:srgbClr val="0C4C4A">
                  <a:alpha val="54901"/>
                </a:srgbClr>
              </a:gs>
              <a:gs pos="52999">
                <a:srgbClr val="FFFFFF">
                  <a:alpha val="0"/>
                </a:srgbClr>
              </a:gs>
              <a:gs pos="100000">
                <a:srgbClr val="542F09">
                  <a:alpha val="52941"/>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41" name="Google Shape;241;p60"/>
          <p:cNvSpPr/>
          <p:nvPr/>
        </p:nvSpPr>
        <p:spPr>
          <a:xfrm>
            <a:off x="5942892" y="0"/>
            <a:ext cx="3201108" cy="5157216"/>
          </a:xfrm>
          <a:prstGeom prst="rect">
            <a:avLst/>
          </a:prstGeom>
          <a:gradFill>
            <a:gsLst>
              <a:gs pos="0">
                <a:srgbClr val="766F54">
                  <a:alpha val="0"/>
                </a:srgbClr>
              </a:gs>
              <a:gs pos="71000">
                <a:srgbClr val="766F54">
                  <a:alpha val="0"/>
                </a:srgbClr>
              </a:gs>
              <a:gs pos="100000">
                <a:srgbClr val="766F54">
                  <a:alpha val="63921"/>
                </a:srgbClr>
              </a:gs>
            </a:gsLst>
            <a:lin ang="18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grpSp>
        <p:nvGrpSpPr>
          <p:cNvPr id="242" name="Google Shape;242;p60"/>
          <p:cNvGrpSpPr/>
          <p:nvPr/>
        </p:nvGrpSpPr>
        <p:grpSpPr>
          <a:xfrm>
            <a:off x="7684916" y="225821"/>
            <a:ext cx="1247901" cy="356665"/>
            <a:chOff x="2751138" y="3262313"/>
            <a:chExt cx="4665662" cy="1333500"/>
          </a:xfrm>
        </p:grpSpPr>
        <p:sp>
          <p:nvSpPr>
            <p:cNvPr id="243" name="Google Shape;243;p60"/>
            <p:cNvSpPr/>
            <p:nvPr/>
          </p:nvSpPr>
          <p:spPr>
            <a:xfrm>
              <a:off x="6180138" y="3275013"/>
              <a:ext cx="673100" cy="631825"/>
            </a:xfrm>
            <a:custGeom>
              <a:rect b="b" l="l" r="r" t="t"/>
              <a:pathLst>
                <a:path extrusionOk="0" h="1755" w="1868">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44" name="Google Shape;244;p60"/>
            <p:cNvSpPr/>
            <p:nvPr/>
          </p:nvSpPr>
          <p:spPr>
            <a:xfrm>
              <a:off x="4083050" y="3275013"/>
              <a:ext cx="677863" cy="631825"/>
            </a:xfrm>
            <a:custGeom>
              <a:rect b="b" l="l" r="r" t="t"/>
              <a:pathLst>
                <a:path extrusionOk="0" h="1755" w="1884">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45" name="Google Shape;245;p60"/>
            <p:cNvSpPr/>
            <p:nvPr/>
          </p:nvSpPr>
          <p:spPr>
            <a:xfrm>
              <a:off x="4614863" y="3275013"/>
              <a:ext cx="796925" cy="631825"/>
            </a:xfrm>
            <a:custGeom>
              <a:rect b="b" l="l" r="r" t="t"/>
              <a:pathLst>
                <a:path extrusionOk="0" h="1755" w="221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46" name="Google Shape;246;p60"/>
            <p:cNvSpPr/>
            <p:nvPr/>
          </p:nvSpPr>
          <p:spPr>
            <a:xfrm>
              <a:off x="6985000" y="3275013"/>
              <a:ext cx="166688" cy="631825"/>
            </a:xfrm>
            <a:custGeom>
              <a:rect b="b" l="l" r="r" t="t"/>
              <a:pathLst>
                <a:path extrusionOk="0" h="1755" w="465">
                  <a:moveTo>
                    <a:pt x="232" y="1754"/>
                  </a:moveTo>
                  <a:lnTo>
                    <a:pt x="0" y="1754"/>
                  </a:lnTo>
                  <a:lnTo>
                    <a:pt x="0" y="0"/>
                  </a:lnTo>
                  <a:lnTo>
                    <a:pt x="464" y="0"/>
                  </a:lnTo>
                  <a:lnTo>
                    <a:pt x="464" y="1754"/>
                  </a:lnTo>
                  <a:lnTo>
                    <a:pt x="232" y="1754"/>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47" name="Google Shape;247;p60"/>
            <p:cNvSpPr/>
            <p:nvPr/>
          </p:nvSpPr>
          <p:spPr>
            <a:xfrm>
              <a:off x="3049588" y="3275013"/>
              <a:ext cx="673100" cy="631825"/>
            </a:xfrm>
            <a:custGeom>
              <a:rect b="b" l="l" r="r" t="t"/>
              <a:pathLst>
                <a:path extrusionOk="0" h="1755" w="1868">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48" name="Google Shape;248;p60"/>
            <p:cNvSpPr/>
            <p:nvPr/>
          </p:nvSpPr>
          <p:spPr>
            <a:xfrm>
              <a:off x="3854450" y="3275013"/>
              <a:ext cx="168275" cy="631825"/>
            </a:xfrm>
            <a:custGeom>
              <a:rect b="b" l="l" r="r" t="t"/>
              <a:pathLst>
                <a:path extrusionOk="0" h="1755" w="466">
                  <a:moveTo>
                    <a:pt x="233" y="1754"/>
                  </a:moveTo>
                  <a:lnTo>
                    <a:pt x="0" y="1754"/>
                  </a:lnTo>
                  <a:lnTo>
                    <a:pt x="0" y="0"/>
                  </a:lnTo>
                  <a:lnTo>
                    <a:pt x="465" y="0"/>
                  </a:lnTo>
                  <a:lnTo>
                    <a:pt x="465" y="1754"/>
                  </a:lnTo>
                  <a:lnTo>
                    <a:pt x="233" y="1754"/>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49" name="Google Shape;249;p60"/>
            <p:cNvSpPr/>
            <p:nvPr/>
          </p:nvSpPr>
          <p:spPr>
            <a:xfrm>
              <a:off x="5383213" y="3262313"/>
              <a:ext cx="715962" cy="663575"/>
            </a:xfrm>
            <a:custGeom>
              <a:rect b="b" l="l" r="r" t="t"/>
              <a:pathLst>
                <a:path extrusionOk="0" h="1842" w="1988">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50" name="Google Shape;250;p60"/>
            <p:cNvSpPr/>
            <p:nvPr/>
          </p:nvSpPr>
          <p:spPr>
            <a:xfrm>
              <a:off x="2751138" y="4083050"/>
              <a:ext cx="153987" cy="398463"/>
            </a:xfrm>
            <a:custGeom>
              <a:rect b="b" l="l" r="r" t="t"/>
              <a:pathLst>
                <a:path extrusionOk="0" h="1109" w="428">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51" name="Google Shape;251;p60"/>
            <p:cNvSpPr/>
            <p:nvPr/>
          </p:nvSpPr>
          <p:spPr>
            <a:xfrm>
              <a:off x="2986088" y="4198938"/>
              <a:ext cx="315912" cy="282575"/>
            </a:xfrm>
            <a:custGeom>
              <a:rect b="b" l="l" r="r" t="t"/>
              <a:pathLst>
                <a:path extrusionOk="0" h="785" w="876">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52" name="Google Shape;252;p60"/>
            <p:cNvSpPr/>
            <p:nvPr/>
          </p:nvSpPr>
          <p:spPr>
            <a:xfrm>
              <a:off x="3386138" y="4200525"/>
              <a:ext cx="212725" cy="288925"/>
            </a:xfrm>
            <a:custGeom>
              <a:rect b="b" l="l" r="r" t="t"/>
              <a:pathLst>
                <a:path extrusionOk="0" h="802" w="590">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53" name="Google Shape;253;p60"/>
            <p:cNvSpPr/>
            <p:nvPr/>
          </p:nvSpPr>
          <p:spPr>
            <a:xfrm>
              <a:off x="3635375" y="4198938"/>
              <a:ext cx="325438" cy="396875"/>
            </a:xfrm>
            <a:custGeom>
              <a:rect b="b" l="l" r="r" t="t"/>
              <a:pathLst>
                <a:path extrusionOk="0" h="1104" w="906">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54" name="Google Shape;254;p60"/>
            <p:cNvSpPr/>
            <p:nvPr/>
          </p:nvSpPr>
          <p:spPr>
            <a:xfrm>
              <a:off x="4013200" y="4198938"/>
              <a:ext cx="123825" cy="282575"/>
            </a:xfrm>
            <a:custGeom>
              <a:rect b="b" l="l" r="r" t="t"/>
              <a:pathLst>
                <a:path extrusionOk="0" h="785" w="34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55" name="Google Shape;255;p60"/>
            <p:cNvSpPr/>
            <p:nvPr/>
          </p:nvSpPr>
          <p:spPr>
            <a:xfrm>
              <a:off x="4056063" y="4084638"/>
              <a:ext cx="93662" cy="82550"/>
            </a:xfrm>
            <a:custGeom>
              <a:rect b="b" l="l" r="r" t="t"/>
              <a:pathLst>
                <a:path extrusionOk="0" h="229" w="262">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56" name="Google Shape;256;p60"/>
            <p:cNvSpPr/>
            <p:nvPr/>
          </p:nvSpPr>
          <p:spPr>
            <a:xfrm>
              <a:off x="4211638" y="4200525"/>
              <a:ext cx="244475" cy="280988"/>
            </a:xfrm>
            <a:custGeom>
              <a:rect b="b" l="l" r="r" t="t"/>
              <a:pathLst>
                <a:path extrusionOk="0" h="781" w="677">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57" name="Google Shape;257;p60"/>
            <p:cNvSpPr/>
            <p:nvPr/>
          </p:nvSpPr>
          <p:spPr>
            <a:xfrm>
              <a:off x="4486275" y="4200525"/>
              <a:ext cx="266700" cy="287338"/>
            </a:xfrm>
            <a:custGeom>
              <a:rect b="b" l="l" r="r" t="t"/>
              <a:pathLst>
                <a:path extrusionOk="0" h="797" w="743">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58" name="Google Shape;258;p60"/>
            <p:cNvSpPr/>
            <p:nvPr/>
          </p:nvSpPr>
          <p:spPr>
            <a:xfrm>
              <a:off x="5210175" y="4071938"/>
              <a:ext cx="314325" cy="409575"/>
            </a:xfrm>
            <a:custGeom>
              <a:rect b="b" l="l" r="r" t="t"/>
              <a:pathLst>
                <a:path extrusionOk="0" h="1138" w="872">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59" name="Google Shape;259;p60"/>
            <p:cNvSpPr/>
            <p:nvPr/>
          </p:nvSpPr>
          <p:spPr>
            <a:xfrm>
              <a:off x="5594350" y="4200525"/>
              <a:ext cx="266700" cy="287338"/>
            </a:xfrm>
            <a:custGeom>
              <a:rect b="b" l="l" r="r" t="t"/>
              <a:pathLst>
                <a:path extrusionOk="0" h="797" w="743">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60" name="Google Shape;260;p60"/>
            <p:cNvSpPr/>
            <p:nvPr/>
          </p:nvSpPr>
          <p:spPr>
            <a:xfrm>
              <a:off x="4964113" y="4121150"/>
              <a:ext cx="212725" cy="366713"/>
            </a:xfrm>
            <a:custGeom>
              <a:rect b="b" l="l" r="r" t="t"/>
              <a:pathLst>
                <a:path extrusionOk="0" h="1017" w="589">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61" name="Google Shape;261;p60"/>
            <p:cNvSpPr/>
            <p:nvPr/>
          </p:nvSpPr>
          <p:spPr>
            <a:xfrm>
              <a:off x="6049963" y="4087813"/>
              <a:ext cx="450850" cy="395287"/>
            </a:xfrm>
            <a:custGeom>
              <a:rect b="b" l="l" r="r" t="t"/>
              <a:pathLst>
                <a:path extrusionOk="0" h="1096" w="1254">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62" name="Google Shape;262;p60"/>
            <p:cNvSpPr/>
            <p:nvPr/>
          </p:nvSpPr>
          <p:spPr>
            <a:xfrm>
              <a:off x="6573838" y="4200525"/>
              <a:ext cx="266700" cy="287338"/>
            </a:xfrm>
            <a:custGeom>
              <a:rect b="b" l="l" r="r" t="t"/>
              <a:pathLst>
                <a:path extrusionOk="0" h="797" w="740">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63" name="Google Shape;263;p60"/>
            <p:cNvSpPr/>
            <p:nvPr/>
          </p:nvSpPr>
          <p:spPr>
            <a:xfrm>
              <a:off x="7204075" y="4121150"/>
              <a:ext cx="212725" cy="366713"/>
            </a:xfrm>
            <a:custGeom>
              <a:rect b="b" l="l" r="r" t="t"/>
              <a:pathLst>
                <a:path extrusionOk="0" h="1017" w="590">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64" name="Google Shape;264;p60"/>
            <p:cNvSpPr/>
            <p:nvPr/>
          </p:nvSpPr>
          <p:spPr>
            <a:xfrm>
              <a:off x="6850063" y="4206875"/>
              <a:ext cx="331787" cy="274638"/>
            </a:xfrm>
            <a:custGeom>
              <a:rect b="b" l="l" r="r" t="t"/>
              <a:pathLst>
                <a:path extrusionOk="0" h="764" w="921">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65" name="Google Shape;265;p60"/>
            <p:cNvSpPr/>
            <p:nvPr/>
          </p:nvSpPr>
          <p:spPr>
            <a:xfrm>
              <a:off x="7175500" y="4010025"/>
              <a:ext cx="176213" cy="111125"/>
            </a:xfrm>
            <a:custGeom>
              <a:rect b="b" l="l" r="r" t="t"/>
              <a:pathLst>
                <a:path extrusionOk="0" h="308" w="490">
                  <a:moveTo>
                    <a:pt x="224" y="307"/>
                  </a:moveTo>
                  <a:lnTo>
                    <a:pt x="0" y="307"/>
                  </a:lnTo>
                  <a:lnTo>
                    <a:pt x="269" y="0"/>
                  </a:lnTo>
                  <a:lnTo>
                    <a:pt x="489" y="0"/>
                  </a:lnTo>
                  <a:lnTo>
                    <a:pt x="224" y="307"/>
                  </a:ln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grpSp>
      <p:sp>
        <p:nvSpPr>
          <p:cNvPr id="266" name="Google Shape;266;p60"/>
          <p:cNvSpPr txBox="1"/>
          <p:nvPr/>
        </p:nvSpPr>
        <p:spPr>
          <a:xfrm>
            <a:off x="6641794" y="4911221"/>
            <a:ext cx="2462534" cy="2154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lt1"/>
              </a:buClr>
              <a:buSzPts val="800"/>
              <a:buFont typeface="Century Gothic"/>
              <a:buNone/>
            </a:pPr>
            <a:r>
              <a:rPr b="0" i="0" lang="en-US" sz="800" u="none" cap="none" strike="noStrike">
                <a:solidFill>
                  <a:schemeClr val="lt1"/>
                </a:solidFill>
                <a:latin typeface="Century Gothic"/>
                <a:ea typeface="Century Gothic"/>
                <a:cs typeface="Century Gothic"/>
                <a:sym typeface="Century Gothic"/>
              </a:rPr>
              <a:t>© Hitachi Vantara LLC 2020. All Rights Reserved.</a:t>
            </a:r>
            <a:endParaRPr b="0" i="0" sz="1400" u="none" cap="none" strike="noStrike">
              <a:solidFill>
                <a:srgbClr val="000000"/>
              </a:solidFill>
              <a:latin typeface="Arial"/>
              <a:ea typeface="Arial"/>
              <a:cs typeface="Arial"/>
              <a:sym typeface="Arial"/>
            </a:endParaRPr>
          </a:p>
        </p:txBody>
      </p:sp>
      <p:sp>
        <p:nvSpPr>
          <p:cNvPr id="267" name="Google Shape;267;p60"/>
          <p:cNvSpPr txBox="1"/>
          <p:nvPr/>
        </p:nvSpPr>
        <p:spPr>
          <a:xfrm>
            <a:off x="6641794" y="4911221"/>
            <a:ext cx="2462534" cy="2154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lt1"/>
              </a:buClr>
              <a:buSzPts val="800"/>
              <a:buFont typeface="Century Gothic"/>
              <a:buNone/>
            </a:pPr>
            <a:r>
              <a:rPr b="0" i="0" lang="en-US" sz="800" u="none" cap="none" strike="noStrike">
                <a:solidFill>
                  <a:schemeClr val="lt1"/>
                </a:solidFill>
                <a:latin typeface="Century Gothic"/>
                <a:ea typeface="Century Gothic"/>
                <a:cs typeface="Century Gothic"/>
                <a:sym typeface="Century Gothic"/>
              </a:rPr>
              <a:t>© Hitachi Vantara LLC 2020. All Rights Reserved.</a:t>
            </a:r>
            <a:endParaRPr b="0" i="0" sz="1400" u="none" cap="none" strike="noStrike">
              <a:solidFill>
                <a:srgbClr val="000000"/>
              </a:solidFill>
              <a:latin typeface="Arial"/>
              <a:ea typeface="Arial"/>
              <a:cs typeface="Arial"/>
              <a:sym typeface="Arial"/>
            </a:endParaRPr>
          </a:p>
        </p:txBody>
      </p:sp>
      <p:sp>
        <p:nvSpPr>
          <p:cNvPr id="268" name="Google Shape;268;p60"/>
          <p:cNvSpPr/>
          <p:nvPr/>
        </p:nvSpPr>
        <p:spPr>
          <a:xfrm>
            <a:off x="0" y="0"/>
            <a:ext cx="5943600" cy="5157216"/>
          </a:xfrm>
          <a:prstGeom prst="rect">
            <a:avLst/>
          </a:prstGeom>
          <a:gradFill>
            <a:gsLst>
              <a:gs pos="0">
                <a:srgbClr val="5D340A"/>
              </a:gs>
              <a:gs pos="93000">
                <a:schemeClr val="accent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69" name="Google Shape;269;p60"/>
          <p:cNvSpPr txBox="1"/>
          <p:nvPr>
            <p:ph type="ctrTitle"/>
          </p:nvPr>
        </p:nvSpPr>
        <p:spPr>
          <a:xfrm>
            <a:off x="681348" y="1407160"/>
            <a:ext cx="5148359" cy="728377"/>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4400"/>
              <a:buFont typeface="Century Gothic"/>
              <a:buNone/>
              <a:defRPr b="1" sz="4400" cap="none">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0" name="Google Shape;270;p60"/>
          <p:cNvSpPr txBox="1"/>
          <p:nvPr/>
        </p:nvSpPr>
        <p:spPr>
          <a:xfrm>
            <a:off x="1611" y="4915450"/>
            <a:ext cx="312906"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sp>
        <p:nvSpPr>
          <p:cNvPr id="271" name="Google Shape;271;p60"/>
          <p:cNvSpPr txBox="1"/>
          <p:nvPr/>
        </p:nvSpPr>
        <p:spPr>
          <a:xfrm>
            <a:off x="1611" y="4915450"/>
            <a:ext cx="312906"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pic>
        <p:nvPicPr>
          <p:cNvPr id="272" name="Google Shape;272;p60"/>
          <p:cNvPicPr preferRelativeResize="0"/>
          <p:nvPr/>
        </p:nvPicPr>
        <p:blipFill rotWithShape="1">
          <a:blip r:embed="rId3">
            <a:alphaModFix amt="50000"/>
          </a:blip>
          <a:srcRect b="0" l="0" r="0" t="0"/>
          <a:stretch/>
        </p:blipFill>
        <p:spPr>
          <a:xfrm>
            <a:off x="12316" y="1422787"/>
            <a:ext cx="562508" cy="371880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Title Slide">
  <p:cSld name="23_Title Slide">
    <p:spTree>
      <p:nvGrpSpPr>
        <p:cNvPr id="273" name="Shape 273"/>
        <p:cNvGrpSpPr/>
        <p:nvPr/>
      </p:nvGrpSpPr>
      <p:grpSpPr>
        <a:xfrm>
          <a:off x="0" y="0"/>
          <a:ext cx="0" cy="0"/>
          <a:chOff x="0" y="0"/>
          <a:chExt cx="0" cy="0"/>
        </a:xfrm>
      </p:grpSpPr>
      <p:sp>
        <p:nvSpPr>
          <p:cNvPr id="274" name="Google Shape;274;p61"/>
          <p:cNvSpPr/>
          <p:nvPr/>
        </p:nvSpPr>
        <p:spPr>
          <a:xfrm>
            <a:off x="0" y="0"/>
            <a:ext cx="5943600" cy="5157216"/>
          </a:xfrm>
          <a:prstGeom prst="rect">
            <a:avLst/>
          </a:prstGeom>
          <a:gradFill>
            <a:gsLst>
              <a:gs pos="0">
                <a:srgbClr val="666666">
                  <a:alpha val="23921"/>
                </a:srgbClr>
              </a:gs>
              <a:gs pos="98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75" name="Google Shape;275;p61"/>
          <p:cNvSpPr/>
          <p:nvPr/>
        </p:nvSpPr>
        <p:spPr>
          <a:xfrm>
            <a:off x="5942892" y="0"/>
            <a:ext cx="3201108" cy="5157216"/>
          </a:xfrm>
          <a:prstGeom prst="rect">
            <a:avLst/>
          </a:pr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76" name="Google Shape;276;p61"/>
          <p:cNvSpPr/>
          <p:nvPr/>
        </p:nvSpPr>
        <p:spPr>
          <a:xfrm>
            <a:off x="5942892" y="0"/>
            <a:ext cx="3201108" cy="5157216"/>
          </a:xfrm>
          <a:prstGeom prst="rect">
            <a:avLst/>
          </a:prstGeom>
          <a:gradFill>
            <a:gsLst>
              <a:gs pos="0">
                <a:srgbClr val="0C4C4A">
                  <a:alpha val="54901"/>
                </a:srgbClr>
              </a:gs>
              <a:gs pos="52999">
                <a:srgbClr val="FFFFFF">
                  <a:alpha val="0"/>
                </a:srgbClr>
              </a:gs>
              <a:gs pos="100000">
                <a:srgbClr val="542F09">
                  <a:alpha val="52941"/>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77" name="Google Shape;277;p61"/>
          <p:cNvSpPr/>
          <p:nvPr/>
        </p:nvSpPr>
        <p:spPr>
          <a:xfrm>
            <a:off x="5942892" y="0"/>
            <a:ext cx="3201108" cy="5157216"/>
          </a:xfrm>
          <a:prstGeom prst="rect">
            <a:avLst/>
          </a:prstGeom>
          <a:gradFill>
            <a:gsLst>
              <a:gs pos="0">
                <a:srgbClr val="766F54">
                  <a:alpha val="0"/>
                </a:srgbClr>
              </a:gs>
              <a:gs pos="71000">
                <a:srgbClr val="766F54">
                  <a:alpha val="0"/>
                </a:srgbClr>
              </a:gs>
              <a:gs pos="100000">
                <a:srgbClr val="766F54">
                  <a:alpha val="63921"/>
                </a:srgbClr>
              </a:gs>
            </a:gsLst>
            <a:lin ang="18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grpSp>
        <p:nvGrpSpPr>
          <p:cNvPr id="278" name="Google Shape;278;p61"/>
          <p:cNvGrpSpPr/>
          <p:nvPr/>
        </p:nvGrpSpPr>
        <p:grpSpPr>
          <a:xfrm>
            <a:off x="7684916" y="225821"/>
            <a:ext cx="1247901" cy="356665"/>
            <a:chOff x="2751138" y="3262313"/>
            <a:chExt cx="4665662" cy="1333500"/>
          </a:xfrm>
        </p:grpSpPr>
        <p:sp>
          <p:nvSpPr>
            <p:cNvPr id="279" name="Google Shape;279;p61"/>
            <p:cNvSpPr/>
            <p:nvPr/>
          </p:nvSpPr>
          <p:spPr>
            <a:xfrm>
              <a:off x="6180138" y="3275013"/>
              <a:ext cx="673100" cy="631825"/>
            </a:xfrm>
            <a:custGeom>
              <a:rect b="b" l="l" r="r" t="t"/>
              <a:pathLst>
                <a:path extrusionOk="0" h="1755" w="1868">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80" name="Google Shape;280;p61"/>
            <p:cNvSpPr/>
            <p:nvPr/>
          </p:nvSpPr>
          <p:spPr>
            <a:xfrm>
              <a:off x="4083050" y="3275013"/>
              <a:ext cx="677863" cy="631825"/>
            </a:xfrm>
            <a:custGeom>
              <a:rect b="b" l="l" r="r" t="t"/>
              <a:pathLst>
                <a:path extrusionOk="0" h="1755" w="1884">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81" name="Google Shape;281;p61"/>
            <p:cNvSpPr/>
            <p:nvPr/>
          </p:nvSpPr>
          <p:spPr>
            <a:xfrm>
              <a:off x="4614863" y="3275013"/>
              <a:ext cx="796925" cy="631825"/>
            </a:xfrm>
            <a:custGeom>
              <a:rect b="b" l="l" r="r" t="t"/>
              <a:pathLst>
                <a:path extrusionOk="0" h="1755" w="221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82" name="Google Shape;282;p61"/>
            <p:cNvSpPr/>
            <p:nvPr/>
          </p:nvSpPr>
          <p:spPr>
            <a:xfrm>
              <a:off x="6985000" y="3275013"/>
              <a:ext cx="166688" cy="631825"/>
            </a:xfrm>
            <a:custGeom>
              <a:rect b="b" l="l" r="r" t="t"/>
              <a:pathLst>
                <a:path extrusionOk="0" h="1755" w="465">
                  <a:moveTo>
                    <a:pt x="232" y="1754"/>
                  </a:moveTo>
                  <a:lnTo>
                    <a:pt x="0" y="1754"/>
                  </a:lnTo>
                  <a:lnTo>
                    <a:pt x="0" y="0"/>
                  </a:lnTo>
                  <a:lnTo>
                    <a:pt x="464" y="0"/>
                  </a:lnTo>
                  <a:lnTo>
                    <a:pt x="464" y="1754"/>
                  </a:lnTo>
                  <a:lnTo>
                    <a:pt x="232" y="1754"/>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83" name="Google Shape;283;p61"/>
            <p:cNvSpPr/>
            <p:nvPr/>
          </p:nvSpPr>
          <p:spPr>
            <a:xfrm>
              <a:off x="3049588" y="3275013"/>
              <a:ext cx="673100" cy="631825"/>
            </a:xfrm>
            <a:custGeom>
              <a:rect b="b" l="l" r="r" t="t"/>
              <a:pathLst>
                <a:path extrusionOk="0" h="1755" w="1868">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84" name="Google Shape;284;p61"/>
            <p:cNvSpPr/>
            <p:nvPr/>
          </p:nvSpPr>
          <p:spPr>
            <a:xfrm>
              <a:off x="3854450" y="3275013"/>
              <a:ext cx="168275" cy="631825"/>
            </a:xfrm>
            <a:custGeom>
              <a:rect b="b" l="l" r="r" t="t"/>
              <a:pathLst>
                <a:path extrusionOk="0" h="1755" w="466">
                  <a:moveTo>
                    <a:pt x="233" y="1754"/>
                  </a:moveTo>
                  <a:lnTo>
                    <a:pt x="0" y="1754"/>
                  </a:lnTo>
                  <a:lnTo>
                    <a:pt x="0" y="0"/>
                  </a:lnTo>
                  <a:lnTo>
                    <a:pt x="465" y="0"/>
                  </a:lnTo>
                  <a:lnTo>
                    <a:pt x="465" y="1754"/>
                  </a:lnTo>
                  <a:lnTo>
                    <a:pt x="233" y="1754"/>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85" name="Google Shape;285;p61"/>
            <p:cNvSpPr/>
            <p:nvPr/>
          </p:nvSpPr>
          <p:spPr>
            <a:xfrm>
              <a:off x="5383213" y="3262313"/>
              <a:ext cx="715962" cy="663575"/>
            </a:xfrm>
            <a:custGeom>
              <a:rect b="b" l="l" r="r" t="t"/>
              <a:pathLst>
                <a:path extrusionOk="0" h="1842" w="1988">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86" name="Google Shape;286;p61"/>
            <p:cNvSpPr/>
            <p:nvPr/>
          </p:nvSpPr>
          <p:spPr>
            <a:xfrm>
              <a:off x="2751138" y="4083050"/>
              <a:ext cx="153987" cy="398463"/>
            </a:xfrm>
            <a:custGeom>
              <a:rect b="b" l="l" r="r" t="t"/>
              <a:pathLst>
                <a:path extrusionOk="0" h="1109" w="428">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87" name="Google Shape;287;p61"/>
            <p:cNvSpPr/>
            <p:nvPr/>
          </p:nvSpPr>
          <p:spPr>
            <a:xfrm>
              <a:off x="2986088" y="4198938"/>
              <a:ext cx="315912" cy="282575"/>
            </a:xfrm>
            <a:custGeom>
              <a:rect b="b" l="l" r="r" t="t"/>
              <a:pathLst>
                <a:path extrusionOk="0" h="785" w="876">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88" name="Google Shape;288;p61"/>
            <p:cNvSpPr/>
            <p:nvPr/>
          </p:nvSpPr>
          <p:spPr>
            <a:xfrm>
              <a:off x="3386138" y="4200525"/>
              <a:ext cx="212725" cy="288925"/>
            </a:xfrm>
            <a:custGeom>
              <a:rect b="b" l="l" r="r" t="t"/>
              <a:pathLst>
                <a:path extrusionOk="0" h="802" w="590">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89" name="Google Shape;289;p61"/>
            <p:cNvSpPr/>
            <p:nvPr/>
          </p:nvSpPr>
          <p:spPr>
            <a:xfrm>
              <a:off x="3635375" y="4198938"/>
              <a:ext cx="325438" cy="396875"/>
            </a:xfrm>
            <a:custGeom>
              <a:rect b="b" l="l" r="r" t="t"/>
              <a:pathLst>
                <a:path extrusionOk="0" h="1104" w="906">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90" name="Google Shape;290;p61"/>
            <p:cNvSpPr/>
            <p:nvPr/>
          </p:nvSpPr>
          <p:spPr>
            <a:xfrm>
              <a:off x="4013200" y="4198938"/>
              <a:ext cx="123825" cy="282575"/>
            </a:xfrm>
            <a:custGeom>
              <a:rect b="b" l="l" r="r" t="t"/>
              <a:pathLst>
                <a:path extrusionOk="0" h="785" w="34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91" name="Google Shape;291;p61"/>
            <p:cNvSpPr/>
            <p:nvPr/>
          </p:nvSpPr>
          <p:spPr>
            <a:xfrm>
              <a:off x="4056063" y="4084638"/>
              <a:ext cx="93662" cy="82550"/>
            </a:xfrm>
            <a:custGeom>
              <a:rect b="b" l="l" r="r" t="t"/>
              <a:pathLst>
                <a:path extrusionOk="0" h="229" w="262">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92" name="Google Shape;292;p61"/>
            <p:cNvSpPr/>
            <p:nvPr/>
          </p:nvSpPr>
          <p:spPr>
            <a:xfrm>
              <a:off x="4211638" y="4200525"/>
              <a:ext cx="244475" cy="280988"/>
            </a:xfrm>
            <a:custGeom>
              <a:rect b="b" l="l" r="r" t="t"/>
              <a:pathLst>
                <a:path extrusionOk="0" h="781" w="677">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93" name="Google Shape;293;p61"/>
            <p:cNvSpPr/>
            <p:nvPr/>
          </p:nvSpPr>
          <p:spPr>
            <a:xfrm>
              <a:off x="4486275" y="4200525"/>
              <a:ext cx="266700" cy="287338"/>
            </a:xfrm>
            <a:custGeom>
              <a:rect b="b" l="l" r="r" t="t"/>
              <a:pathLst>
                <a:path extrusionOk="0" h="797" w="743">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94" name="Google Shape;294;p61"/>
            <p:cNvSpPr/>
            <p:nvPr/>
          </p:nvSpPr>
          <p:spPr>
            <a:xfrm>
              <a:off x="5210175" y="4071938"/>
              <a:ext cx="314325" cy="409575"/>
            </a:xfrm>
            <a:custGeom>
              <a:rect b="b" l="l" r="r" t="t"/>
              <a:pathLst>
                <a:path extrusionOk="0" h="1138" w="872">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95" name="Google Shape;295;p61"/>
            <p:cNvSpPr/>
            <p:nvPr/>
          </p:nvSpPr>
          <p:spPr>
            <a:xfrm>
              <a:off x="5594350" y="4200525"/>
              <a:ext cx="266700" cy="287338"/>
            </a:xfrm>
            <a:custGeom>
              <a:rect b="b" l="l" r="r" t="t"/>
              <a:pathLst>
                <a:path extrusionOk="0" h="797" w="743">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96" name="Google Shape;296;p61"/>
            <p:cNvSpPr/>
            <p:nvPr/>
          </p:nvSpPr>
          <p:spPr>
            <a:xfrm>
              <a:off x="4964113" y="4121150"/>
              <a:ext cx="212725" cy="366713"/>
            </a:xfrm>
            <a:custGeom>
              <a:rect b="b" l="l" r="r" t="t"/>
              <a:pathLst>
                <a:path extrusionOk="0" h="1017" w="589">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97" name="Google Shape;297;p61"/>
            <p:cNvSpPr/>
            <p:nvPr/>
          </p:nvSpPr>
          <p:spPr>
            <a:xfrm>
              <a:off x="6049963" y="4087813"/>
              <a:ext cx="450850" cy="395287"/>
            </a:xfrm>
            <a:custGeom>
              <a:rect b="b" l="l" r="r" t="t"/>
              <a:pathLst>
                <a:path extrusionOk="0" h="1096" w="1254">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98" name="Google Shape;298;p61"/>
            <p:cNvSpPr/>
            <p:nvPr/>
          </p:nvSpPr>
          <p:spPr>
            <a:xfrm>
              <a:off x="6573838" y="4200525"/>
              <a:ext cx="266700" cy="287338"/>
            </a:xfrm>
            <a:custGeom>
              <a:rect b="b" l="l" r="r" t="t"/>
              <a:pathLst>
                <a:path extrusionOk="0" h="797" w="740">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299" name="Google Shape;299;p61"/>
            <p:cNvSpPr/>
            <p:nvPr/>
          </p:nvSpPr>
          <p:spPr>
            <a:xfrm>
              <a:off x="7204075" y="4121150"/>
              <a:ext cx="212725" cy="366713"/>
            </a:xfrm>
            <a:custGeom>
              <a:rect b="b" l="l" r="r" t="t"/>
              <a:pathLst>
                <a:path extrusionOk="0" h="1017" w="590">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300" name="Google Shape;300;p61"/>
            <p:cNvSpPr/>
            <p:nvPr/>
          </p:nvSpPr>
          <p:spPr>
            <a:xfrm>
              <a:off x="6850063" y="4206875"/>
              <a:ext cx="331787" cy="274638"/>
            </a:xfrm>
            <a:custGeom>
              <a:rect b="b" l="l" r="r" t="t"/>
              <a:pathLst>
                <a:path extrusionOk="0" h="764" w="921">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sp>
          <p:nvSpPr>
            <p:cNvPr id="301" name="Google Shape;301;p61"/>
            <p:cNvSpPr/>
            <p:nvPr/>
          </p:nvSpPr>
          <p:spPr>
            <a:xfrm>
              <a:off x="7175500" y="4010025"/>
              <a:ext cx="176213" cy="111125"/>
            </a:xfrm>
            <a:custGeom>
              <a:rect b="b" l="l" r="r" t="t"/>
              <a:pathLst>
                <a:path extrusionOk="0" h="308" w="490">
                  <a:moveTo>
                    <a:pt x="224" y="307"/>
                  </a:moveTo>
                  <a:lnTo>
                    <a:pt x="0" y="307"/>
                  </a:lnTo>
                  <a:lnTo>
                    <a:pt x="269" y="0"/>
                  </a:lnTo>
                  <a:lnTo>
                    <a:pt x="489" y="0"/>
                  </a:lnTo>
                  <a:lnTo>
                    <a:pt x="224" y="307"/>
                  </a:ln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14141"/>
                </a:solidFill>
                <a:latin typeface="Arial"/>
                <a:ea typeface="Arial"/>
                <a:cs typeface="Arial"/>
                <a:sym typeface="Arial"/>
              </a:endParaRPr>
            </a:p>
          </p:txBody>
        </p:sp>
      </p:grpSp>
      <p:sp>
        <p:nvSpPr>
          <p:cNvPr id="302" name="Google Shape;302;p61"/>
          <p:cNvSpPr txBox="1"/>
          <p:nvPr/>
        </p:nvSpPr>
        <p:spPr>
          <a:xfrm>
            <a:off x="6641794" y="4911221"/>
            <a:ext cx="2462534" cy="2154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lt1"/>
              </a:buClr>
              <a:buSzPts val="800"/>
              <a:buFont typeface="Century Gothic"/>
              <a:buNone/>
            </a:pPr>
            <a:r>
              <a:rPr b="0" i="0" lang="en-US" sz="800" u="none" cap="none" strike="noStrike">
                <a:solidFill>
                  <a:schemeClr val="lt1"/>
                </a:solidFill>
                <a:latin typeface="Century Gothic"/>
                <a:ea typeface="Century Gothic"/>
                <a:cs typeface="Century Gothic"/>
                <a:sym typeface="Century Gothic"/>
              </a:rPr>
              <a:t>© Hitachi Vantara LLC 2020. All Rights Reserved.</a:t>
            </a:r>
            <a:endParaRPr b="0" i="0" sz="1400" u="none" cap="none" strike="noStrike">
              <a:solidFill>
                <a:srgbClr val="000000"/>
              </a:solidFill>
              <a:latin typeface="Arial"/>
              <a:ea typeface="Arial"/>
              <a:cs typeface="Arial"/>
              <a:sym typeface="Arial"/>
            </a:endParaRPr>
          </a:p>
        </p:txBody>
      </p:sp>
      <p:sp>
        <p:nvSpPr>
          <p:cNvPr id="303" name="Google Shape;303;p61"/>
          <p:cNvSpPr txBox="1"/>
          <p:nvPr/>
        </p:nvSpPr>
        <p:spPr>
          <a:xfrm>
            <a:off x="6641794" y="4911221"/>
            <a:ext cx="2462534" cy="2154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lt1"/>
              </a:buClr>
              <a:buSzPts val="800"/>
              <a:buFont typeface="Century Gothic"/>
              <a:buNone/>
            </a:pPr>
            <a:r>
              <a:rPr b="0" i="0" lang="en-US" sz="800" u="none" cap="none" strike="noStrike">
                <a:solidFill>
                  <a:schemeClr val="lt1"/>
                </a:solidFill>
                <a:latin typeface="Century Gothic"/>
                <a:ea typeface="Century Gothic"/>
                <a:cs typeface="Century Gothic"/>
                <a:sym typeface="Century Gothic"/>
              </a:rPr>
              <a:t>© Hitachi Vantara LLC 2020. All Rights Reserved.</a:t>
            </a:r>
            <a:endParaRPr b="0" i="0" sz="1400" u="none" cap="none" strike="noStrike">
              <a:solidFill>
                <a:srgbClr val="000000"/>
              </a:solidFill>
              <a:latin typeface="Arial"/>
              <a:ea typeface="Arial"/>
              <a:cs typeface="Arial"/>
              <a:sym typeface="Arial"/>
            </a:endParaRPr>
          </a:p>
        </p:txBody>
      </p:sp>
      <p:sp>
        <p:nvSpPr>
          <p:cNvPr id="304" name="Google Shape;304;p61"/>
          <p:cNvSpPr txBox="1"/>
          <p:nvPr>
            <p:ph type="ctrTitle"/>
          </p:nvPr>
        </p:nvSpPr>
        <p:spPr>
          <a:xfrm>
            <a:off x="681348" y="1407160"/>
            <a:ext cx="5148359" cy="728377"/>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2"/>
              </a:buClr>
              <a:buSzPts val="4400"/>
              <a:buFont typeface="Century Gothic"/>
              <a:buNone/>
              <a:defRPr b="1" sz="4400" cap="none">
                <a:solidFill>
                  <a:schemeClr val="accent2"/>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5" name="Google Shape;305;p61"/>
          <p:cNvSpPr txBox="1"/>
          <p:nvPr/>
        </p:nvSpPr>
        <p:spPr>
          <a:xfrm>
            <a:off x="1611" y="4915450"/>
            <a:ext cx="312906"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sp>
        <p:nvSpPr>
          <p:cNvPr id="306" name="Google Shape;306;p61"/>
          <p:cNvSpPr txBox="1"/>
          <p:nvPr/>
        </p:nvSpPr>
        <p:spPr>
          <a:xfrm>
            <a:off x="1611" y="4915450"/>
            <a:ext cx="312906"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pic>
        <p:nvPicPr>
          <p:cNvPr id="307" name="Google Shape;307;p61"/>
          <p:cNvPicPr preferRelativeResize="0"/>
          <p:nvPr/>
        </p:nvPicPr>
        <p:blipFill rotWithShape="1">
          <a:blip r:embed="rId3">
            <a:alphaModFix/>
          </a:blip>
          <a:srcRect b="0" l="0" r="0" t="0"/>
          <a:stretch/>
        </p:blipFill>
        <p:spPr>
          <a:xfrm>
            <a:off x="12316" y="1422787"/>
            <a:ext cx="562507" cy="371880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 name="Shape 55"/>
        <p:cNvGrpSpPr/>
        <p:nvPr/>
      </p:nvGrpSpPr>
      <p:grpSpPr>
        <a:xfrm>
          <a:off x="0" y="0"/>
          <a:ext cx="0" cy="0"/>
          <a:chOff x="0" y="0"/>
          <a:chExt cx="0" cy="0"/>
        </a:xfrm>
      </p:grpSpPr>
      <p:sp>
        <p:nvSpPr>
          <p:cNvPr id="56" name="Google Shape;56;p41"/>
          <p:cNvSpPr txBox="1"/>
          <p:nvPr>
            <p:ph type="title"/>
          </p:nvPr>
        </p:nvSpPr>
        <p:spPr>
          <a:xfrm>
            <a:off x="1944694" y="468082"/>
            <a:ext cx="6683765" cy="96066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1"/>
          <p:cNvSpPr txBox="1"/>
          <p:nvPr>
            <p:ph idx="1" type="body"/>
          </p:nvPr>
        </p:nvSpPr>
        <p:spPr>
          <a:xfrm>
            <a:off x="1941909" y="1600200"/>
            <a:ext cx="6686550" cy="283321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58" name="Google Shape;58;p41"/>
          <p:cNvSpPr txBox="1"/>
          <p:nvPr>
            <p:ph idx="10" type="dt"/>
          </p:nvPr>
        </p:nvSpPr>
        <p:spPr>
          <a:xfrm>
            <a:off x="7771210" y="4597828"/>
            <a:ext cx="859712" cy="27779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41"/>
          <p:cNvSpPr txBox="1"/>
          <p:nvPr>
            <p:ph idx="11" type="ftr"/>
          </p:nvPr>
        </p:nvSpPr>
        <p:spPr>
          <a:xfrm>
            <a:off x="1941910" y="4601856"/>
            <a:ext cx="571499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1"/>
          <p:cNvSpPr/>
          <p:nvPr/>
        </p:nvSpPr>
        <p:spPr>
          <a:xfrm flipH="1" rot="10800000">
            <a:off x="-3141" y="535782"/>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1"/>
          <p:cNvSpPr txBox="1"/>
          <p:nvPr>
            <p:ph idx="12" type="sldNum"/>
          </p:nvPr>
        </p:nvSpPr>
        <p:spPr>
          <a:xfrm>
            <a:off x="398860" y="590837"/>
            <a:ext cx="584825"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Image">
  <p:cSld name="Title and Content with Image">
    <p:spTree>
      <p:nvGrpSpPr>
        <p:cNvPr id="62" name="Shape 62"/>
        <p:cNvGrpSpPr/>
        <p:nvPr/>
      </p:nvGrpSpPr>
      <p:grpSpPr>
        <a:xfrm>
          <a:off x="0" y="0"/>
          <a:ext cx="0" cy="0"/>
          <a:chOff x="0" y="0"/>
          <a:chExt cx="0" cy="0"/>
        </a:xfrm>
      </p:grpSpPr>
      <p:sp>
        <p:nvSpPr>
          <p:cNvPr id="63" name="Google Shape;63;p42"/>
          <p:cNvSpPr/>
          <p:nvPr>
            <p:ph idx="2" type="pic"/>
          </p:nvPr>
        </p:nvSpPr>
        <p:spPr>
          <a:xfrm>
            <a:off x="4572000" y="812800"/>
            <a:ext cx="4572000" cy="3928882"/>
          </a:xfrm>
          <a:prstGeom prst="rect">
            <a:avLst/>
          </a:prstGeom>
          <a:noFill/>
          <a:ln>
            <a:noFill/>
          </a:ln>
        </p:spPr>
      </p:sp>
      <p:sp>
        <p:nvSpPr>
          <p:cNvPr id="64" name="Google Shape;64;p42"/>
          <p:cNvSpPr txBox="1"/>
          <p:nvPr>
            <p:ph idx="1" type="body"/>
          </p:nvPr>
        </p:nvSpPr>
        <p:spPr>
          <a:xfrm>
            <a:off x="264160" y="900668"/>
            <a:ext cx="4130040" cy="1717393"/>
          </a:xfrm>
          <a:prstGeom prst="rect">
            <a:avLst/>
          </a:prstGeom>
          <a:noFill/>
          <a:ln>
            <a:noFill/>
          </a:ln>
        </p:spPr>
        <p:txBody>
          <a:bodyPr anchorCtr="0" anchor="t" bIns="45700" lIns="91425" spcFirstLastPara="1" rIns="91425" wrap="square" tIns="45700">
            <a:sp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04800" lvl="4" marL="2286000" algn="l">
              <a:lnSpc>
                <a:spcPct val="100000"/>
              </a:lnSpc>
              <a:spcBef>
                <a:spcPts val="750"/>
              </a:spcBef>
              <a:spcAft>
                <a:spcPts val="0"/>
              </a:spcAft>
              <a:buSzPts val="1200"/>
              <a:buChar char="?"/>
              <a:defRPr sz="1200"/>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65" name="Google Shape;65;p42"/>
          <p:cNvSpPr txBox="1"/>
          <p:nvPr>
            <p:ph type="title"/>
          </p:nvPr>
        </p:nvSpPr>
        <p:spPr>
          <a:xfrm>
            <a:off x="264160" y="53113"/>
            <a:ext cx="7051040" cy="732441"/>
          </a:xfrm>
          <a:prstGeom prst="rect">
            <a:avLst/>
          </a:prstGeom>
          <a:noFill/>
          <a:ln>
            <a:noFill/>
          </a:ln>
        </p:spPr>
        <p:txBody>
          <a:bodyPr anchorCtr="0" anchor="ctr" bIns="0" lIns="91425" spcFirstLastPara="1" rIns="91425" wrap="square" tIns="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p43"/>
          <p:cNvSpPr txBox="1"/>
          <p:nvPr>
            <p:ph type="ctrTitle"/>
          </p:nvPr>
        </p:nvSpPr>
        <p:spPr>
          <a:xfrm>
            <a:off x="1941910" y="1885950"/>
            <a:ext cx="6686549" cy="169708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4050"/>
              <a:buFont typeface="Century Gothic"/>
              <a:buNone/>
              <a:defRPr sz="40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43"/>
          <p:cNvSpPr txBox="1"/>
          <p:nvPr>
            <p:ph idx="1" type="subTitle"/>
          </p:nvPr>
        </p:nvSpPr>
        <p:spPr>
          <a:xfrm>
            <a:off x="1941910" y="3583035"/>
            <a:ext cx="6686549" cy="844712"/>
          </a:xfrm>
          <a:prstGeom prst="rect">
            <a:avLst/>
          </a:prstGeom>
          <a:noFill/>
          <a:ln>
            <a:noFill/>
          </a:ln>
        </p:spPr>
        <p:txBody>
          <a:bodyPr anchorCtr="0" anchor="t" bIns="45700" lIns="91425" spcFirstLastPara="1" rIns="91425" wrap="square" tIns="45700">
            <a:normAutofit/>
          </a:bodyPr>
          <a:lstStyle>
            <a:lvl1pPr lvl="0" algn="l">
              <a:lnSpc>
                <a:spcPct val="100000"/>
              </a:lnSpc>
              <a:spcBef>
                <a:spcPts val="750"/>
              </a:spcBef>
              <a:spcAft>
                <a:spcPts val="0"/>
              </a:spcAft>
              <a:buSzPts val="1350"/>
              <a:buNone/>
              <a:defRPr>
                <a:solidFill>
                  <a:srgbClr val="595959"/>
                </a:solidFill>
              </a:defRPr>
            </a:lvl1pPr>
            <a:lvl2pPr lvl="1" algn="ctr">
              <a:lnSpc>
                <a:spcPct val="100000"/>
              </a:lnSpc>
              <a:spcBef>
                <a:spcPts val="750"/>
              </a:spcBef>
              <a:spcAft>
                <a:spcPts val="0"/>
              </a:spcAft>
              <a:buSzPts val="1200"/>
              <a:buNone/>
              <a:defRPr>
                <a:solidFill>
                  <a:srgbClr val="888888"/>
                </a:solidFill>
              </a:defRPr>
            </a:lvl2pPr>
            <a:lvl3pPr lvl="2" algn="ctr">
              <a:lnSpc>
                <a:spcPct val="100000"/>
              </a:lnSpc>
              <a:spcBef>
                <a:spcPts val="750"/>
              </a:spcBef>
              <a:spcAft>
                <a:spcPts val="0"/>
              </a:spcAft>
              <a:buSzPts val="1050"/>
              <a:buNone/>
              <a:defRPr>
                <a:solidFill>
                  <a:srgbClr val="888888"/>
                </a:solidFill>
              </a:defRPr>
            </a:lvl3pPr>
            <a:lvl4pPr lvl="3" algn="ctr">
              <a:lnSpc>
                <a:spcPct val="100000"/>
              </a:lnSpc>
              <a:spcBef>
                <a:spcPts val="750"/>
              </a:spcBef>
              <a:spcAft>
                <a:spcPts val="0"/>
              </a:spcAft>
              <a:buSzPts val="900"/>
              <a:buNone/>
              <a:defRPr>
                <a:solidFill>
                  <a:srgbClr val="888888"/>
                </a:solidFill>
              </a:defRPr>
            </a:lvl4pPr>
            <a:lvl5pPr lvl="4" algn="ctr">
              <a:lnSpc>
                <a:spcPct val="100000"/>
              </a:lnSpc>
              <a:spcBef>
                <a:spcPts val="750"/>
              </a:spcBef>
              <a:spcAft>
                <a:spcPts val="0"/>
              </a:spcAft>
              <a:buSzPts val="900"/>
              <a:buNone/>
              <a:defRPr>
                <a:solidFill>
                  <a:srgbClr val="888888"/>
                </a:solidFill>
              </a:defRPr>
            </a:lvl5pPr>
            <a:lvl6pPr lvl="5" algn="ctr">
              <a:lnSpc>
                <a:spcPct val="100000"/>
              </a:lnSpc>
              <a:spcBef>
                <a:spcPts val="750"/>
              </a:spcBef>
              <a:spcAft>
                <a:spcPts val="0"/>
              </a:spcAft>
              <a:buSzPts val="900"/>
              <a:buNone/>
              <a:defRPr>
                <a:solidFill>
                  <a:srgbClr val="888888"/>
                </a:solidFill>
              </a:defRPr>
            </a:lvl6pPr>
            <a:lvl7pPr lvl="6" algn="ctr">
              <a:lnSpc>
                <a:spcPct val="100000"/>
              </a:lnSpc>
              <a:spcBef>
                <a:spcPts val="750"/>
              </a:spcBef>
              <a:spcAft>
                <a:spcPts val="0"/>
              </a:spcAft>
              <a:buSzPts val="900"/>
              <a:buNone/>
              <a:defRPr>
                <a:solidFill>
                  <a:srgbClr val="888888"/>
                </a:solidFill>
              </a:defRPr>
            </a:lvl7pPr>
            <a:lvl8pPr lvl="7" algn="ctr">
              <a:lnSpc>
                <a:spcPct val="100000"/>
              </a:lnSpc>
              <a:spcBef>
                <a:spcPts val="750"/>
              </a:spcBef>
              <a:spcAft>
                <a:spcPts val="0"/>
              </a:spcAft>
              <a:buSzPts val="900"/>
              <a:buNone/>
              <a:defRPr>
                <a:solidFill>
                  <a:srgbClr val="888888"/>
                </a:solidFill>
              </a:defRPr>
            </a:lvl8pPr>
            <a:lvl9pPr lvl="8" algn="ctr">
              <a:lnSpc>
                <a:spcPct val="100000"/>
              </a:lnSpc>
              <a:spcBef>
                <a:spcPts val="750"/>
              </a:spcBef>
              <a:spcAft>
                <a:spcPts val="0"/>
              </a:spcAft>
              <a:buSzPts val="900"/>
              <a:buNone/>
              <a:defRPr>
                <a:solidFill>
                  <a:srgbClr val="888888"/>
                </a:solidFill>
              </a:defRPr>
            </a:lvl9pPr>
          </a:lstStyle>
          <a:p/>
        </p:txBody>
      </p:sp>
      <p:sp>
        <p:nvSpPr>
          <p:cNvPr id="69" name="Google Shape;69;p43"/>
          <p:cNvSpPr txBox="1"/>
          <p:nvPr>
            <p:ph idx="10" type="dt"/>
          </p:nvPr>
        </p:nvSpPr>
        <p:spPr>
          <a:xfrm>
            <a:off x="7771210" y="4597828"/>
            <a:ext cx="859712" cy="27779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3"/>
          <p:cNvSpPr txBox="1"/>
          <p:nvPr>
            <p:ph idx="11" type="ftr"/>
          </p:nvPr>
        </p:nvSpPr>
        <p:spPr>
          <a:xfrm>
            <a:off x="1941910" y="4601856"/>
            <a:ext cx="571499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3"/>
          <p:cNvSpPr/>
          <p:nvPr/>
        </p:nvSpPr>
        <p:spPr>
          <a:xfrm>
            <a:off x="0" y="3242858"/>
            <a:ext cx="1308489" cy="583942"/>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43"/>
          <p:cNvSpPr txBox="1"/>
          <p:nvPr>
            <p:ph idx="12" type="sldNum"/>
          </p:nvPr>
        </p:nvSpPr>
        <p:spPr>
          <a:xfrm>
            <a:off x="398860" y="3397155"/>
            <a:ext cx="584825"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44"/>
          <p:cNvSpPr txBox="1"/>
          <p:nvPr>
            <p:ph type="title"/>
          </p:nvPr>
        </p:nvSpPr>
        <p:spPr>
          <a:xfrm>
            <a:off x="1941910" y="1544063"/>
            <a:ext cx="6686549" cy="110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000"/>
              <a:buFont typeface="Century Gothic"/>
              <a:buNone/>
              <a:defRPr b="0" sz="3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44"/>
          <p:cNvSpPr txBox="1"/>
          <p:nvPr>
            <p:ph idx="1" type="body"/>
          </p:nvPr>
        </p:nvSpPr>
        <p:spPr>
          <a:xfrm>
            <a:off x="1941910" y="2647597"/>
            <a:ext cx="6686549" cy="6453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500"/>
              <a:buNone/>
              <a:defRPr sz="1500">
                <a:solidFill>
                  <a:srgbClr val="595959"/>
                </a:solidFill>
              </a:defRPr>
            </a:lvl1pPr>
            <a:lvl2pPr indent="-228600" lvl="1" marL="914400" algn="l">
              <a:lnSpc>
                <a:spcPct val="100000"/>
              </a:lnSpc>
              <a:spcBef>
                <a:spcPts val="750"/>
              </a:spcBef>
              <a:spcAft>
                <a:spcPts val="0"/>
              </a:spcAft>
              <a:buSzPts val="1350"/>
              <a:buNone/>
              <a:defRPr sz="1350">
                <a:solidFill>
                  <a:srgbClr val="888888"/>
                </a:solidFill>
              </a:defRPr>
            </a:lvl2pPr>
            <a:lvl3pPr indent="-228600" lvl="2" marL="1371600" algn="l">
              <a:lnSpc>
                <a:spcPct val="100000"/>
              </a:lnSpc>
              <a:spcBef>
                <a:spcPts val="750"/>
              </a:spcBef>
              <a:spcAft>
                <a:spcPts val="0"/>
              </a:spcAft>
              <a:buSzPts val="1200"/>
              <a:buNone/>
              <a:defRPr sz="1200">
                <a:solidFill>
                  <a:srgbClr val="888888"/>
                </a:solidFill>
              </a:defRPr>
            </a:lvl3pPr>
            <a:lvl4pPr indent="-228600" lvl="3" marL="1828800" algn="l">
              <a:lnSpc>
                <a:spcPct val="100000"/>
              </a:lnSpc>
              <a:spcBef>
                <a:spcPts val="750"/>
              </a:spcBef>
              <a:spcAft>
                <a:spcPts val="0"/>
              </a:spcAft>
              <a:buSzPts val="1050"/>
              <a:buNone/>
              <a:defRPr sz="1050">
                <a:solidFill>
                  <a:srgbClr val="888888"/>
                </a:solidFill>
              </a:defRPr>
            </a:lvl4pPr>
            <a:lvl5pPr indent="-228600" lvl="4" marL="2286000" algn="l">
              <a:lnSpc>
                <a:spcPct val="100000"/>
              </a:lnSpc>
              <a:spcBef>
                <a:spcPts val="750"/>
              </a:spcBef>
              <a:spcAft>
                <a:spcPts val="0"/>
              </a:spcAft>
              <a:buSzPts val="1050"/>
              <a:buNone/>
              <a:defRPr sz="1050">
                <a:solidFill>
                  <a:srgbClr val="888888"/>
                </a:solidFill>
              </a:defRPr>
            </a:lvl5pPr>
            <a:lvl6pPr indent="-228600" lvl="5" marL="2743200" algn="l">
              <a:lnSpc>
                <a:spcPct val="100000"/>
              </a:lnSpc>
              <a:spcBef>
                <a:spcPts val="750"/>
              </a:spcBef>
              <a:spcAft>
                <a:spcPts val="0"/>
              </a:spcAft>
              <a:buSzPts val="1050"/>
              <a:buNone/>
              <a:defRPr sz="1050">
                <a:solidFill>
                  <a:srgbClr val="888888"/>
                </a:solidFill>
              </a:defRPr>
            </a:lvl6pPr>
            <a:lvl7pPr indent="-228600" lvl="6" marL="3200400" algn="l">
              <a:lnSpc>
                <a:spcPct val="100000"/>
              </a:lnSpc>
              <a:spcBef>
                <a:spcPts val="750"/>
              </a:spcBef>
              <a:spcAft>
                <a:spcPts val="0"/>
              </a:spcAft>
              <a:buSzPts val="1050"/>
              <a:buNone/>
              <a:defRPr sz="1050">
                <a:solidFill>
                  <a:srgbClr val="888888"/>
                </a:solidFill>
              </a:defRPr>
            </a:lvl7pPr>
            <a:lvl8pPr indent="-228600" lvl="7" marL="3657600" algn="l">
              <a:lnSpc>
                <a:spcPct val="100000"/>
              </a:lnSpc>
              <a:spcBef>
                <a:spcPts val="750"/>
              </a:spcBef>
              <a:spcAft>
                <a:spcPts val="0"/>
              </a:spcAft>
              <a:buSzPts val="1050"/>
              <a:buNone/>
              <a:defRPr sz="1050">
                <a:solidFill>
                  <a:srgbClr val="888888"/>
                </a:solidFill>
              </a:defRPr>
            </a:lvl8pPr>
            <a:lvl9pPr indent="-228600" lvl="8" marL="4114800" algn="l">
              <a:lnSpc>
                <a:spcPct val="100000"/>
              </a:lnSpc>
              <a:spcBef>
                <a:spcPts val="750"/>
              </a:spcBef>
              <a:spcAft>
                <a:spcPts val="0"/>
              </a:spcAft>
              <a:buSzPts val="1050"/>
              <a:buNone/>
              <a:defRPr sz="1050">
                <a:solidFill>
                  <a:srgbClr val="888888"/>
                </a:solidFill>
              </a:defRPr>
            </a:lvl9pPr>
          </a:lstStyle>
          <a:p/>
        </p:txBody>
      </p:sp>
      <p:sp>
        <p:nvSpPr>
          <p:cNvPr id="76" name="Google Shape;76;p44"/>
          <p:cNvSpPr txBox="1"/>
          <p:nvPr>
            <p:ph idx="10" type="dt"/>
          </p:nvPr>
        </p:nvSpPr>
        <p:spPr>
          <a:xfrm>
            <a:off x="7771210" y="4597828"/>
            <a:ext cx="859712" cy="27779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4"/>
          <p:cNvSpPr txBox="1"/>
          <p:nvPr>
            <p:ph idx="11" type="ftr"/>
          </p:nvPr>
        </p:nvSpPr>
        <p:spPr>
          <a:xfrm>
            <a:off x="1941910" y="4601856"/>
            <a:ext cx="571499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44"/>
          <p:cNvSpPr/>
          <p:nvPr/>
        </p:nvSpPr>
        <p:spPr>
          <a:xfrm flipH="1" rot="10800000">
            <a:off x="-3141" y="2383632"/>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4"/>
          <p:cNvSpPr txBox="1"/>
          <p:nvPr>
            <p:ph idx="12" type="sldNum"/>
          </p:nvPr>
        </p:nvSpPr>
        <p:spPr>
          <a:xfrm>
            <a:off x="398860" y="2433105"/>
            <a:ext cx="584825"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0" name="Shape 80"/>
        <p:cNvGrpSpPr/>
        <p:nvPr/>
      </p:nvGrpSpPr>
      <p:grpSpPr>
        <a:xfrm>
          <a:off x="0" y="0"/>
          <a:ext cx="0" cy="0"/>
          <a:chOff x="0" y="0"/>
          <a:chExt cx="0" cy="0"/>
        </a:xfrm>
      </p:grpSpPr>
      <p:sp>
        <p:nvSpPr>
          <p:cNvPr id="81" name="Google Shape;81;p45"/>
          <p:cNvSpPr txBox="1"/>
          <p:nvPr>
            <p:ph type="title"/>
          </p:nvPr>
        </p:nvSpPr>
        <p:spPr>
          <a:xfrm>
            <a:off x="1944694" y="468082"/>
            <a:ext cx="6683765" cy="96066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5"/>
          <p:cNvSpPr txBox="1"/>
          <p:nvPr>
            <p:ph idx="1" type="body"/>
          </p:nvPr>
        </p:nvSpPr>
        <p:spPr>
          <a:xfrm>
            <a:off x="1941909" y="1600200"/>
            <a:ext cx="3235398" cy="283321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83" name="Google Shape;83;p45"/>
          <p:cNvSpPr txBox="1"/>
          <p:nvPr>
            <p:ph idx="2" type="body"/>
          </p:nvPr>
        </p:nvSpPr>
        <p:spPr>
          <a:xfrm>
            <a:off x="5393060" y="1594666"/>
            <a:ext cx="3235398" cy="283321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84" name="Google Shape;84;p45"/>
          <p:cNvSpPr txBox="1"/>
          <p:nvPr>
            <p:ph idx="10" type="dt"/>
          </p:nvPr>
        </p:nvSpPr>
        <p:spPr>
          <a:xfrm>
            <a:off x="7771210" y="4597828"/>
            <a:ext cx="859712" cy="27779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45"/>
          <p:cNvSpPr txBox="1"/>
          <p:nvPr>
            <p:ph idx="11" type="ftr"/>
          </p:nvPr>
        </p:nvSpPr>
        <p:spPr>
          <a:xfrm>
            <a:off x="1941910" y="4601856"/>
            <a:ext cx="571499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45"/>
          <p:cNvSpPr/>
          <p:nvPr/>
        </p:nvSpPr>
        <p:spPr>
          <a:xfrm flipH="1" rot="10800000">
            <a:off x="-3141" y="535782"/>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5"/>
          <p:cNvSpPr txBox="1"/>
          <p:nvPr>
            <p:ph idx="12" type="sldNum"/>
          </p:nvPr>
        </p:nvSpPr>
        <p:spPr>
          <a:xfrm>
            <a:off x="398860" y="590837"/>
            <a:ext cx="584825"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8" name="Shape 88"/>
        <p:cNvGrpSpPr/>
        <p:nvPr/>
      </p:nvGrpSpPr>
      <p:grpSpPr>
        <a:xfrm>
          <a:off x="0" y="0"/>
          <a:ext cx="0" cy="0"/>
          <a:chOff x="0" y="0"/>
          <a:chExt cx="0" cy="0"/>
        </a:xfrm>
      </p:grpSpPr>
      <p:sp>
        <p:nvSpPr>
          <p:cNvPr id="89" name="Google Shape;89;p46"/>
          <p:cNvSpPr txBox="1"/>
          <p:nvPr>
            <p:ph type="title"/>
          </p:nvPr>
        </p:nvSpPr>
        <p:spPr>
          <a:xfrm>
            <a:off x="1944694" y="468082"/>
            <a:ext cx="6683765" cy="96066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46"/>
          <p:cNvSpPr txBox="1"/>
          <p:nvPr>
            <p:ph idx="1" type="body"/>
          </p:nvPr>
        </p:nvSpPr>
        <p:spPr>
          <a:xfrm>
            <a:off x="2204530" y="1479527"/>
            <a:ext cx="2994549"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800"/>
              <a:buNone/>
              <a:defRPr b="0" sz="1800"/>
            </a:lvl1pPr>
            <a:lvl2pPr indent="-228600" lvl="1" marL="914400" algn="l">
              <a:lnSpc>
                <a:spcPct val="100000"/>
              </a:lnSpc>
              <a:spcBef>
                <a:spcPts val="750"/>
              </a:spcBef>
              <a:spcAft>
                <a:spcPts val="0"/>
              </a:spcAft>
              <a:buSzPts val="1500"/>
              <a:buNone/>
              <a:defRPr b="1" sz="1500"/>
            </a:lvl2pPr>
            <a:lvl3pPr indent="-228600" lvl="2" marL="1371600" algn="l">
              <a:lnSpc>
                <a:spcPct val="100000"/>
              </a:lnSpc>
              <a:spcBef>
                <a:spcPts val="750"/>
              </a:spcBef>
              <a:spcAft>
                <a:spcPts val="0"/>
              </a:spcAft>
              <a:buSzPts val="1350"/>
              <a:buNone/>
              <a:defRPr b="1" sz="1350"/>
            </a:lvl3pPr>
            <a:lvl4pPr indent="-228600" lvl="3" marL="1828800" algn="l">
              <a:lnSpc>
                <a:spcPct val="100000"/>
              </a:lnSpc>
              <a:spcBef>
                <a:spcPts val="750"/>
              </a:spcBef>
              <a:spcAft>
                <a:spcPts val="0"/>
              </a:spcAft>
              <a:buSzPts val="1200"/>
              <a:buNone/>
              <a:defRPr b="1" sz="1200"/>
            </a:lvl4pPr>
            <a:lvl5pPr indent="-228600" lvl="4" marL="2286000" algn="l">
              <a:lnSpc>
                <a:spcPct val="100000"/>
              </a:lnSpc>
              <a:spcBef>
                <a:spcPts val="750"/>
              </a:spcBef>
              <a:spcAft>
                <a:spcPts val="0"/>
              </a:spcAft>
              <a:buSzPts val="1200"/>
              <a:buNone/>
              <a:defRPr b="1" sz="1200"/>
            </a:lvl5pPr>
            <a:lvl6pPr indent="-228600" lvl="5" marL="2743200" algn="l">
              <a:lnSpc>
                <a:spcPct val="100000"/>
              </a:lnSpc>
              <a:spcBef>
                <a:spcPts val="750"/>
              </a:spcBef>
              <a:spcAft>
                <a:spcPts val="0"/>
              </a:spcAft>
              <a:buSzPts val="1200"/>
              <a:buNone/>
              <a:defRPr b="1" sz="1200"/>
            </a:lvl6pPr>
            <a:lvl7pPr indent="-228600" lvl="6" marL="3200400" algn="l">
              <a:lnSpc>
                <a:spcPct val="100000"/>
              </a:lnSpc>
              <a:spcBef>
                <a:spcPts val="750"/>
              </a:spcBef>
              <a:spcAft>
                <a:spcPts val="0"/>
              </a:spcAft>
              <a:buSzPts val="1200"/>
              <a:buNone/>
              <a:defRPr b="1" sz="1200"/>
            </a:lvl7pPr>
            <a:lvl8pPr indent="-228600" lvl="7" marL="3657600" algn="l">
              <a:lnSpc>
                <a:spcPct val="100000"/>
              </a:lnSpc>
              <a:spcBef>
                <a:spcPts val="750"/>
              </a:spcBef>
              <a:spcAft>
                <a:spcPts val="0"/>
              </a:spcAft>
              <a:buSzPts val="1200"/>
              <a:buNone/>
              <a:defRPr b="1" sz="1200"/>
            </a:lvl8pPr>
            <a:lvl9pPr indent="-228600" lvl="8" marL="4114800" algn="l">
              <a:lnSpc>
                <a:spcPct val="100000"/>
              </a:lnSpc>
              <a:spcBef>
                <a:spcPts val="750"/>
              </a:spcBef>
              <a:spcAft>
                <a:spcPts val="0"/>
              </a:spcAft>
              <a:buSzPts val="1200"/>
              <a:buNone/>
              <a:defRPr b="1" sz="1200"/>
            </a:lvl9pPr>
          </a:lstStyle>
          <a:p/>
        </p:txBody>
      </p:sp>
      <p:sp>
        <p:nvSpPr>
          <p:cNvPr id="91" name="Google Shape;91;p46"/>
          <p:cNvSpPr txBox="1"/>
          <p:nvPr>
            <p:ph idx="2" type="body"/>
          </p:nvPr>
        </p:nvSpPr>
        <p:spPr>
          <a:xfrm>
            <a:off x="1941909" y="1911725"/>
            <a:ext cx="3257170" cy="251554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92" name="Google Shape;92;p46"/>
          <p:cNvSpPr txBox="1"/>
          <p:nvPr>
            <p:ph idx="3" type="body"/>
          </p:nvPr>
        </p:nvSpPr>
        <p:spPr>
          <a:xfrm>
            <a:off x="5629972" y="1477106"/>
            <a:ext cx="2999251"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800"/>
              <a:buNone/>
              <a:defRPr b="0" sz="1800"/>
            </a:lvl1pPr>
            <a:lvl2pPr indent="-228600" lvl="1" marL="914400" algn="l">
              <a:lnSpc>
                <a:spcPct val="100000"/>
              </a:lnSpc>
              <a:spcBef>
                <a:spcPts val="750"/>
              </a:spcBef>
              <a:spcAft>
                <a:spcPts val="0"/>
              </a:spcAft>
              <a:buSzPts val="1500"/>
              <a:buNone/>
              <a:defRPr b="1" sz="1500"/>
            </a:lvl2pPr>
            <a:lvl3pPr indent="-228600" lvl="2" marL="1371600" algn="l">
              <a:lnSpc>
                <a:spcPct val="100000"/>
              </a:lnSpc>
              <a:spcBef>
                <a:spcPts val="750"/>
              </a:spcBef>
              <a:spcAft>
                <a:spcPts val="0"/>
              </a:spcAft>
              <a:buSzPts val="1350"/>
              <a:buNone/>
              <a:defRPr b="1" sz="1350"/>
            </a:lvl3pPr>
            <a:lvl4pPr indent="-228600" lvl="3" marL="1828800" algn="l">
              <a:lnSpc>
                <a:spcPct val="100000"/>
              </a:lnSpc>
              <a:spcBef>
                <a:spcPts val="750"/>
              </a:spcBef>
              <a:spcAft>
                <a:spcPts val="0"/>
              </a:spcAft>
              <a:buSzPts val="1200"/>
              <a:buNone/>
              <a:defRPr b="1" sz="1200"/>
            </a:lvl4pPr>
            <a:lvl5pPr indent="-228600" lvl="4" marL="2286000" algn="l">
              <a:lnSpc>
                <a:spcPct val="100000"/>
              </a:lnSpc>
              <a:spcBef>
                <a:spcPts val="750"/>
              </a:spcBef>
              <a:spcAft>
                <a:spcPts val="0"/>
              </a:spcAft>
              <a:buSzPts val="1200"/>
              <a:buNone/>
              <a:defRPr b="1" sz="1200"/>
            </a:lvl5pPr>
            <a:lvl6pPr indent="-228600" lvl="5" marL="2743200" algn="l">
              <a:lnSpc>
                <a:spcPct val="100000"/>
              </a:lnSpc>
              <a:spcBef>
                <a:spcPts val="750"/>
              </a:spcBef>
              <a:spcAft>
                <a:spcPts val="0"/>
              </a:spcAft>
              <a:buSzPts val="1200"/>
              <a:buNone/>
              <a:defRPr b="1" sz="1200"/>
            </a:lvl6pPr>
            <a:lvl7pPr indent="-228600" lvl="6" marL="3200400" algn="l">
              <a:lnSpc>
                <a:spcPct val="100000"/>
              </a:lnSpc>
              <a:spcBef>
                <a:spcPts val="750"/>
              </a:spcBef>
              <a:spcAft>
                <a:spcPts val="0"/>
              </a:spcAft>
              <a:buSzPts val="1200"/>
              <a:buNone/>
              <a:defRPr b="1" sz="1200"/>
            </a:lvl7pPr>
            <a:lvl8pPr indent="-228600" lvl="7" marL="3657600" algn="l">
              <a:lnSpc>
                <a:spcPct val="100000"/>
              </a:lnSpc>
              <a:spcBef>
                <a:spcPts val="750"/>
              </a:spcBef>
              <a:spcAft>
                <a:spcPts val="0"/>
              </a:spcAft>
              <a:buSzPts val="1200"/>
              <a:buNone/>
              <a:defRPr b="1" sz="1200"/>
            </a:lvl8pPr>
            <a:lvl9pPr indent="-228600" lvl="8" marL="4114800" algn="l">
              <a:lnSpc>
                <a:spcPct val="100000"/>
              </a:lnSpc>
              <a:spcBef>
                <a:spcPts val="750"/>
              </a:spcBef>
              <a:spcAft>
                <a:spcPts val="0"/>
              </a:spcAft>
              <a:buSzPts val="1200"/>
              <a:buNone/>
              <a:defRPr b="1" sz="1200"/>
            </a:lvl9pPr>
          </a:lstStyle>
          <a:p/>
        </p:txBody>
      </p:sp>
      <p:sp>
        <p:nvSpPr>
          <p:cNvPr id="93" name="Google Shape;93;p46"/>
          <p:cNvSpPr txBox="1"/>
          <p:nvPr>
            <p:ph idx="4" type="body"/>
          </p:nvPr>
        </p:nvSpPr>
        <p:spPr>
          <a:xfrm>
            <a:off x="5375218" y="1909304"/>
            <a:ext cx="3254006" cy="251554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94" name="Google Shape;94;p46"/>
          <p:cNvSpPr txBox="1"/>
          <p:nvPr>
            <p:ph idx="10" type="dt"/>
          </p:nvPr>
        </p:nvSpPr>
        <p:spPr>
          <a:xfrm>
            <a:off x="7771210" y="4597828"/>
            <a:ext cx="859712" cy="27779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46"/>
          <p:cNvSpPr txBox="1"/>
          <p:nvPr>
            <p:ph idx="11" type="ftr"/>
          </p:nvPr>
        </p:nvSpPr>
        <p:spPr>
          <a:xfrm>
            <a:off x="1941910" y="4601856"/>
            <a:ext cx="571499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46"/>
          <p:cNvSpPr/>
          <p:nvPr/>
        </p:nvSpPr>
        <p:spPr>
          <a:xfrm flipH="1" rot="10800000">
            <a:off x="-3141" y="535782"/>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6"/>
          <p:cNvSpPr txBox="1"/>
          <p:nvPr>
            <p:ph idx="12" type="sldNum"/>
          </p:nvPr>
        </p:nvSpPr>
        <p:spPr>
          <a:xfrm>
            <a:off x="398860" y="590837"/>
            <a:ext cx="584825"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47"/>
          <p:cNvSpPr txBox="1"/>
          <p:nvPr>
            <p:ph idx="10" type="dt"/>
          </p:nvPr>
        </p:nvSpPr>
        <p:spPr>
          <a:xfrm>
            <a:off x="7771210" y="4597828"/>
            <a:ext cx="859712" cy="27779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47"/>
          <p:cNvSpPr txBox="1"/>
          <p:nvPr>
            <p:ph idx="11" type="ftr"/>
          </p:nvPr>
        </p:nvSpPr>
        <p:spPr>
          <a:xfrm>
            <a:off x="1941910" y="4601856"/>
            <a:ext cx="571499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47"/>
          <p:cNvSpPr/>
          <p:nvPr/>
        </p:nvSpPr>
        <p:spPr>
          <a:xfrm flipH="1" rot="10800000">
            <a:off x="-3141" y="535782"/>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7"/>
          <p:cNvSpPr txBox="1"/>
          <p:nvPr>
            <p:ph idx="12" type="sldNum"/>
          </p:nvPr>
        </p:nvSpPr>
        <p:spPr>
          <a:xfrm>
            <a:off x="398860" y="590837"/>
            <a:ext cx="584825"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5" name="Shape 5"/>
        <p:cNvGrpSpPr/>
        <p:nvPr/>
      </p:nvGrpSpPr>
      <p:grpSpPr>
        <a:xfrm>
          <a:off x="0" y="0"/>
          <a:ext cx="0" cy="0"/>
          <a:chOff x="0" y="0"/>
          <a:chExt cx="0" cy="0"/>
        </a:xfrm>
      </p:grpSpPr>
      <p:grpSp>
        <p:nvGrpSpPr>
          <p:cNvPr id="6" name="Google Shape;6;p38"/>
          <p:cNvGrpSpPr/>
          <p:nvPr/>
        </p:nvGrpSpPr>
        <p:grpSpPr>
          <a:xfrm>
            <a:off x="1" y="171450"/>
            <a:ext cx="2138637" cy="4978971"/>
            <a:chOff x="2487613" y="285750"/>
            <a:chExt cx="2428875" cy="5654676"/>
          </a:xfrm>
        </p:grpSpPr>
        <p:sp>
          <p:nvSpPr>
            <p:cNvPr id="7" name="Google Shape;7;p38"/>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 name="Google Shape;8;p38"/>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38"/>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38"/>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38"/>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8"/>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8"/>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8"/>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8"/>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8"/>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8"/>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8"/>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 name="Google Shape;19;p38"/>
          <p:cNvGrpSpPr/>
          <p:nvPr/>
        </p:nvGrpSpPr>
        <p:grpSpPr>
          <a:xfrm>
            <a:off x="20416" y="-589"/>
            <a:ext cx="1767506" cy="5140529"/>
            <a:chOff x="6627813" y="194833"/>
            <a:chExt cx="1952625" cy="5678918"/>
          </a:xfrm>
        </p:grpSpPr>
        <p:sp>
          <p:nvSpPr>
            <p:cNvPr id="20" name="Google Shape;20;p38"/>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8"/>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8"/>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8"/>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8"/>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8"/>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8"/>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8"/>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8"/>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8"/>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8"/>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8"/>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 name="Google Shape;32;p38"/>
          <p:cNvSpPr/>
          <p:nvPr/>
        </p:nvSpPr>
        <p:spPr>
          <a:xfrm>
            <a:off x="0" y="0"/>
            <a:ext cx="13716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8"/>
          <p:cNvSpPr txBox="1"/>
          <p:nvPr>
            <p:ph type="title"/>
          </p:nvPr>
        </p:nvSpPr>
        <p:spPr>
          <a:xfrm>
            <a:off x="1944694" y="468082"/>
            <a:ext cx="6683765" cy="960668"/>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62626"/>
              </a:buClr>
              <a:buSzPts val="2700"/>
              <a:buFont typeface="Century Gothic"/>
              <a:buNone/>
              <a:defRPr b="0" i="0" sz="2700" u="none" cap="none" strike="noStrike">
                <a:solidFill>
                  <a:srgbClr val="262626"/>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34" name="Google Shape;34;p38"/>
          <p:cNvSpPr txBox="1"/>
          <p:nvPr>
            <p:ph idx="1" type="body"/>
          </p:nvPr>
        </p:nvSpPr>
        <p:spPr>
          <a:xfrm>
            <a:off x="1941909" y="1600200"/>
            <a:ext cx="6686550" cy="2914650"/>
          </a:xfrm>
          <a:prstGeom prst="rect">
            <a:avLst/>
          </a:prstGeom>
          <a:noFill/>
          <a:ln>
            <a:noFill/>
          </a:ln>
        </p:spPr>
        <p:txBody>
          <a:bodyPr anchorCtr="0" anchor="t" bIns="45700" lIns="91425" spcFirstLastPara="1" rIns="91425" wrap="square" tIns="45700">
            <a:normAutofit/>
          </a:bodyPr>
          <a:lstStyle>
            <a:lvl1pPr indent="-314325" lvl="0" marL="457200" marR="0" rtl="0" algn="l">
              <a:lnSpc>
                <a:spcPct val="100000"/>
              </a:lnSpc>
              <a:spcBef>
                <a:spcPts val="750"/>
              </a:spcBef>
              <a:spcAft>
                <a:spcPts val="0"/>
              </a:spcAft>
              <a:buClr>
                <a:schemeClr val="accent1"/>
              </a:buClr>
              <a:buSzPts val="1350"/>
              <a:buFont typeface="Noto Sans Symbols"/>
              <a:buChar char="🠶"/>
              <a:defRPr b="0" i="0" sz="1350" u="none" cap="none" strike="noStrike">
                <a:solidFill>
                  <a:srgbClr val="3F3F3F"/>
                </a:solidFill>
                <a:latin typeface="Century Gothic"/>
                <a:ea typeface="Century Gothic"/>
                <a:cs typeface="Century Gothic"/>
                <a:sym typeface="Century Gothic"/>
              </a:defRPr>
            </a:lvl1pPr>
            <a:lvl2pPr indent="-304800" lvl="1" marL="914400" marR="0" rtl="0" algn="l">
              <a:lnSpc>
                <a:spcPct val="100000"/>
              </a:lnSpc>
              <a:spcBef>
                <a:spcPts val="75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2pPr>
            <a:lvl3pPr indent="-295275" lvl="2" marL="1371600" marR="0" rtl="0" algn="l">
              <a:lnSpc>
                <a:spcPct val="100000"/>
              </a:lnSpc>
              <a:spcBef>
                <a:spcPts val="750"/>
              </a:spcBef>
              <a:spcAft>
                <a:spcPts val="0"/>
              </a:spcAft>
              <a:buClr>
                <a:schemeClr val="accent1"/>
              </a:buClr>
              <a:buSzPts val="1050"/>
              <a:buFont typeface="Noto Sans Symbols"/>
              <a:buChar char="🠶"/>
              <a:defRPr b="0" i="0" sz="1050" u="none" cap="none" strike="noStrike">
                <a:solidFill>
                  <a:srgbClr val="3F3F3F"/>
                </a:solidFill>
                <a:latin typeface="Century Gothic"/>
                <a:ea typeface="Century Gothic"/>
                <a:cs typeface="Century Gothic"/>
                <a:sym typeface="Century Gothic"/>
              </a:defRPr>
            </a:lvl3pPr>
            <a:lvl4pPr indent="-285750" lvl="3" marL="1828800" marR="0" rtl="0" algn="l">
              <a:lnSpc>
                <a:spcPct val="100000"/>
              </a:lnSpc>
              <a:spcBef>
                <a:spcPts val="75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4pPr>
            <a:lvl5pPr indent="-285750" lvl="4" marL="2286000" marR="0" rtl="0" algn="l">
              <a:lnSpc>
                <a:spcPct val="100000"/>
              </a:lnSpc>
              <a:spcBef>
                <a:spcPts val="75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5pPr>
            <a:lvl6pPr indent="-285750" lvl="5" marL="2743200" marR="0" rtl="0" algn="l">
              <a:lnSpc>
                <a:spcPct val="100000"/>
              </a:lnSpc>
              <a:spcBef>
                <a:spcPts val="75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6pPr>
            <a:lvl7pPr indent="-285750" lvl="6" marL="3200400" marR="0" rtl="0" algn="l">
              <a:lnSpc>
                <a:spcPct val="100000"/>
              </a:lnSpc>
              <a:spcBef>
                <a:spcPts val="75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7pPr>
            <a:lvl8pPr indent="-285750" lvl="7" marL="3657600" marR="0" rtl="0" algn="l">
              <a:lnSpc>
                <a:spcPct val="100000"/>
              </a:lnSpc>
              <a:spcBef>
                <a:spcPts val="75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8pPr>
            <a:lvl9pPr indent="-285750" lvl="8" marL="4114800" marR="0" rtl="0" algn="l">
              <a:lnSpc>
                <a:spcPct val="100000"/>
              </a:lnSpc>
              <a:spcBef>
                <a:spcPts val="75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9pPr>
          </a:lstStyle>
          <a:p/>
        </p:txBody>
      </p:sp>
      <p:sp>
        <p:nvSpPr>
          <p:cNvPr id="35" name="Google Shape;35;p38"/>
          <p:cNvSpPr txBox="1"/>
          <p:nvPr>
            <p:ph idx="10" type="dt"/>
          </p:nvPr>
        </p:nvSpPr>
        <p:spPr>
          <a:xfrm>
            <a:off x="7771210" y="4597828"/>
            <a:ext cx="859712" cy="277797"/>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675"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6" name="Google Shape;36;p38"/>
          <p:cNvSpPr txBox="1"/>
          <p:nvPr>
            <p:ph idx="11" type="ftr"/>
          </p:nvPr>
        </p:nvSpPr>
        <p:spPr>
          <a:xfrm>
            <a:off x="1941910" y="4601856"/>
            <a:ext cx="5714999"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675"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37" name="Google Shape;37;p38"/>
          <p:cNvSpPr txBox="1"/>
          <p:nvPr>
            <p:ph idx="12" type="sldNum"/>
          </p:nvPr>
        </p:nvSpPr>
        <p:spPr>
          <a:xfrm>
            <a:off x="398860" y="590837"/>
            <a:ext cx="584825"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www.crn.com/news/security/18821726/microsofts-ceo-80-20-rule-applies-to-bugs-not-just-features.htm" TargetMode="Externa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
          <p:cNvSpPr txBox="1"/>
          <p:nvPr>
            <p:ph idx="1" type="subTitle"/>
          </p:nvPr>
        </p:nvSpPr>
        <p:spPr>
          <a:xfrm>
            <a:off x="681348" y="2803117"/>
            <a:ext cx="4286425" cy="830997"/>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accent2"/>
              </a:buClr>
              <a:buSzPts val="2400"/>
              <a:buFont typeface="Noto Sans Symbols"/>
              <a:buNone/>
            </a:pPr>
            <a:r>
              <a:rPr lang="en-US"/>
              <a:t>Duration: 2h</a:t>
            </a:r>
            <a:endParaRPr/>
          </a:p>
          <a:p>
            <a:pPr indent="0" lvl="0" marL="0" marR="0" rtl="0" algn="l">
              <a:lnSpc>
                <a:spcPct val="100000"/>
              </a:lnSpc>
              <a:spcBef>
                <a:spcPts val="0"/>
              </a:spcBef>
              <a:spcAft>
                <a:spcPts val="0"/>
              </a:spcAft>
              <a:buClr>
                <a:schemeClr val="accent2"/>
              </a:buClr>
              <a:buSzPts val="2400"/>
              <a:buFont typeface="Noto Sans Symbols"/>
              <a:buNone/>
            </a:pPr>
            <a:r>
              <a:t/>
            </a:r>
            <a:endParaRPr/>
          </a:p>
        </p:txBody>
      </p:sp>
      <p:sp>
        <p:nvSpPr>
          <p:cNvPr id="313" name="Google Shape;313;p1"/>
          <p:cNvSpPr txBox="1"/>
          <p:nvPr>
            <p:ph type="ctrTitle"/>
          </p:nvPr>
        </p:nvSpPr>
        <p:spPr>
          <a:xfrm>
            <a:off x="681348" y="725773"/>
            <a:ext cx="5148359" cy="207129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Century Gothic"/>
              <a:buNone/>
            </a:pPr>
            <a:r>
              <a:rPr lang="en-US"/>
              <a:t>How to become a good QC</a:t>
            </a:r>
            <a:endParaRPr/>
          </a:p>
        </p:txBody>
      </p:sp>
      <p:sp>
        <p:nvSpPr>
          <p:cNvPr id="314" name="Google Shape;314;p1"/>
          <p:cNvSpPr txBox="1"/>
          <p:nvPr>
            <p:ph idx="2" type="body"/>
          </p:nvPr>
        </p:nvSpPr>
        <p:spPr>
          <a:xfrm>
            <a:off x="681349" y="3905309"/>
            <a:ext cx="3544411" cy="30777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Rieng Tran</a:t>
            </a:r>
            <a:endParaRPr/>
          </a:p>
        </p:txBody>
      </p:sp>
      <p:sp>
        <p:nvSpPr>
          <p:cNvPr id="315" name="Google Shape;315;p1"/>
          <p:cNvSpPr txBox="1"/>
          <p:nvPr>
            <p:ph idx="3" type="body"/>
          </p:nvPr>
        </p:nvSpPr>
        <p:spPr>
          <a:xfrm>
            <a:off x="681349" y="4134651"/>
            <a:ext cx="3544411" cy="46166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200"/>
              <a:buNone/>
            </a:pPr>
            <a:br>
              <a:rPr lang="en-US"/>
            </a:br>
            <a:r>
              <a:rPr lang="en-US"/>
              <a:t>Mar/04/2020</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10"/>
          <p:cNvSpPr txBox="1"/>
          <p:nvPr>
            <p:ph type="title"/>
          </p:nvPr>
        </p:nvSpPr>
        <p:spPr>
          <a:xfrm>
            <a:off x="264160" y="53113"/>
            <a:ext cx="7287014" cy="73244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2700"/>
              <a:buFont typeface="Century Gothic"/>
              <a:buNone/>
            </a:pPr>
            <a:r>
              <a:rPr lang="en-US"/>
              <a:t>Understand the whole system (cont.)</a:t>
            </a:r>
            <a:endParaRPr/>
          </a:p>
        </p:txBody>
      </p:sp>
      <p:sp>
        <p:nvSpPr>
          <p:cNvPr id="386" name="Google Shape;386;p10"/>
          <p:cNvSpPr txBox="1"/>
          <p:nvPr>
            <p:ph idx="1" type="body"/>
          </p:nvPr>
        </p:nvSpPr>
        <p:spPr>
          <a:xfrm>
            <a:off x="264160" y="885802"/>
            <a:ext cx="8742188" cy="4300152"/>
          </a:xfrm>
          <a:prstGeom prst="rect">
            <a:avLst/>
          </a:prstGeom>
          <a:noFill/>
          <a:ln>
            <a:noFill/>
          </a:ln>
        </p:spPr>
        <p:txBody>
          <a:bodyPr anchorCtr="0" anchor="t" bIns="45700" lIns="91425" spcFirstLastPara="1" rIns="91425" wrap="square" tIns="45700">
            <a:normAutofit/>
          </a:bodyPr>
          <a:lstStyle/>
          <a:p>
            <a:pPr indent="-257175" lvl="0" marL="257175" rtl="0" algn="l">
              <a:lnSpc>
                <a:spcPct val="100000"/>
              </a:lnSpc>
              <a:spcBef>
                <a:spcPts val="0"/>
              </a:spcBef>
              <a:spcAft>
                <a:spcPts val="0"/>
              </a:spcAft>
              <a:buSzPts val="1600"/>
              <a:buChar char="?"/>
            </a:pPr>
            <a:r>
              <a:rPr lang="en-US" sz="1600"/>
              <a:t>DEV team documents, they often includes</a:t>
            </a:r>
            <a:endParaRPr/>
          </a:p>
          <a:p>
            <a:pPr indent="-214312" lvl="1" marL="557213" rtl="0" algn="l">
              <a:lnSpc>
                <a:spcPct val="100000"/>
              </a:lnSpc>
              <a:spcBef>
                <a:spcPts val="750"/>
              </a:spcBef>
              <a:spcAft>
                <a:spcPts val="0"/>
              </a:spcAft>
              <a:buSzPts val="1400"/>
              <a:buFont typeface="Arial"/>
              <a:buChar char="•"/>
            </a:pPr>
            <a:r>
              <a:rPr lang="en-US" sz="1400"/>
              <a:t>Basic investigation document</a:t>
            </a:r>
            <a:endParaRPr/>
          </a:p>
          <a:p>
            <a:pPr indent="-214312" lvl="1" marL="557213" rtl="0" algn="l">
              <a:lnSpc>
                <a:spcPct val="100000"/>
              </a:lnSpc>
              <a:spcBef>
                <a:spcPts val="750"/>
              </a:spcBef>
              <a:spcAft>
                <a:spcPts val="0"/>
              </a:spcAft>
              <a:buSzPts val="1400"/>
              <a:buFont typeface="Arial"/>
              <a:buChar char="•"/>
            </a:pPr>
            <a:r>
              <a:rPr lang="en-US" sz="1400"/>
              <a:t>System proposal document</a:t>
            </a:r>
            <a:endParaRPr/>
          </a:p>
          <a:p>
            <a:pPr indent="-214312" lvl="1" marL="557213" rtl="0" algn="l">
              <a:lnSpc>
                <a:spcPct val="100000"/>
              </a:lnSpc>
              <a:spcBef>
                <a:spcPts val="750"/>
              </a:spcBef>
              <a:spcAft>
                <a:spcPts val="0"/>
              </a:spcAft>
              <a:buSzPts val="1400"/>
              <a:buFont typeface="Arial"/>
              <a:buChar char="•"/>
            </a:pPr>
            <a:r>
              <a:rPr lang="en-US" sz="1400"/>
              <a:t>WBS (work breakdown structure) --&gt; This document helps us to know main functions.</a:t>
            </a:r>
            <a:endParaRPr/>
          </a:p>
          <a:p>
            <a:pPr indent="-214312" lvl="1" marL="557213" rtl="0" algn="l">
              <a:lnSpc>
                <a:spcPct val="100000"/>
              </a:lnSpc>
              <a:spcBef>
                <a:spcPts val="750"/>
              </a:spcBef>
              <a:spcAft>
                <a:spcPts val="0"/>
              </a:spcAft>
              <a:buSzPts val="1400"/>
              <a:buFont typeface="Arial"/>
              <a:buChar char="•"/>
            </a:pPr>
            <a:r>
              <a:rPr lang="en-US" sz="1400"/>
              <a:t>Estimation document --&gt; This document helps us to know the size/scope of project --&gt; determine the quality index for SCT/CT phase.</a:t>
            </a:r>
            <a:endParaRPr/>
          </a:p>
          <a:p>
            <a:pPr indent="-214312" lvl="1" marL="557213" rtl="0" algn="l">
              <a:lnSpc>
                <a:spcPct val="100000"/>
              </a:lnSpc>
              <a:spcBef>
                <a:spcPts val="750"/>
              </a:spcBef>
              <a:spcAft>
                <a:spcPts val="0"/>
              </a:spcAft>
              <a:buSzPts val="1400"/>
              <a:buFont typeface="Arial"/>
              <a:buChar char="•"/>
            </a:pPr>
            <a:r>
              <a:rPr lang="en-US" sz="1400"/>
              <a:t>wiki page for sharing project info.</a:t>
            </a:r>
            <a:endParaRPr/>
          </a:p>
          <a:p>
            <a:pPr indent="-214312" lvl="1" marL="557213" rtl="0" algn="l">
              <a:lnSpc>
                <a:spcPct val="100000"/>
              </a:lnSpc>
              <a:spcBef>
                <a:spcPts val="750"/>
              </a:spcBef>
              <a:spcAft>
                <a:spcPts val="0"/>
              </a:spcAft>
              <a:buSzPts val="1400"/>
              <a:buFont typeface="Arial"/>
              <a:buChar char="•"/>
            </a:pPr>
            <a:r>
              <a:rPr lang="en-US" sz="1400"/>
              <a:t>Functional specification (if customer doesn't provide us this kind of document)</a:t>
            </a:r>
            <a:endParaRPr sz="1400"/>
          </a:p>
          <a:p>
            <a:pPr indent="-257175" lvl="0" marL="257175" rtl="0" algn="l">
              <a:lnSpc>
                <a:spcPct val="100000"/>
              </a:lnSpc>
              <a:spcBef>
                <a:spcPts val="750"/>
              </a:spcBef>
              <a:spcAft>
                <a:spcPts val="0"/>
              </a:spcAft>
              <a:buSzPts val="1600"/>
              <a:buChar char="?"/>
            </a:pPr>
            <a:r>
              <a:rPr lang="en-US" sz="1600"/>
              <a:t>QC related documents</a:t>
            </a:r>
            <a:endParaRPr sz="1600"/>
          </a:p>
          <a:p>
            <a:pPr indent="-214312" lvl="1" marL="557213" rtl="0" algn="l">
              <a:lnSpc>
                <a:spcPct val="100000"/>
              </a:lnSpc>
              <a:spcBef>
                <a:spcPts val="750"/>
              </a:spcBef>
              <a:spcAft>
                <a:spcPts val="0"/>
              </a:spcAft>
              <a:buSzPts val="1400"/>
              <a:buFont typeface="Arial"/>
              <a:buChar char="•"/>
            </a:pPr>
            <a:r>
              <a:rPr lang="en-US" sz="1400"/>
              <a:t>Test plan</a:t>
            </a:r>
            <a:endParaRPr/>
          </a:p>
          <a:p>
            <a:pPr indent="-214312" lvl="1" marL="557213" rtl="0" algn="l">
              <a:lnSpc>
                <a:spcPct val="100000"/>
              </a:lnSpc>
              <a:spcBef>
                <a:spcPts val="750"/>
              </a:spcBef>
              <a:spcAft>
                <a:spcPts val="0"/>
              </a:spcAft>
              <a:buSzPts val="1400"/>
              <a:buFont typeface="Arial"/>
              <a:buChar char="•"/>
            </a:pPr>
            <a:r>
              <a:rPr lang="en-US" sz="1400"/>
              <a:t>Test cases</a:t>
            </a:r>
            <a:endParaRPr sz="1400"/>
          </a:p>
          <a:p>
            <a:pPr indent="-155575" lvl="0" marL="257175" rtl="0" algn="l">
              <a:lnSpc>
                <a:spcPct val="100000"/>
              </a:lnSpc>
              <a:spcBef>
                <a:spcPts val="750"/>
              </a:spcBef>
              <a:spcAft>
                <a:spcPts val="0"/>
              </a:spcAft>
              <a:buSzPts val="1600"/>
              <a:buNone/>
            </a:pPr>
            <a:r>
              <a:t/>
            </a:r>
            <a:endParaRPr sz="16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1"/>
          <p:cNvSpPr txBox="1"/>
          <p:nvPr>
            <p:ph type="title"/>
          </p:nvPr>
        </p:nvSpPr>
        <p:spPr>
          <a:xfrm>
            <a:off x="264160" y="53113"/>
            <a:ext cx="7287014" cy="73244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2700"/>
              <a:buFont typeface="Century Gothic"/>
              <a:buNone/>
            </a:pPr>
            <a:r>
              <a:rPr lang="en-US"/>
              <a:t>Understand the whole system (cont.)</a:t>
            </a:r>
            <a:endParaRPr/>
          </a:p>
        </p:txBody>
      </p:sp>
      <p:sp>
        <p:nvSpPr>
          <p:cNvPr id="392" name="Google Shape;392;p11"/>
          <p:cNvSpPr txBox="1"/>
          <p:nvPr>
            <p:ph idx="1" type="body"/>
          </p:nvPr>
        </p:nvSpPr>
        <p:spPr>
          <a:xfrm>
            <a:off x="264160" y="885802"/>
            <a:ext cx="5881001" cy="4024692"/>
          </a:xfrm>
          <a:prstGeom prst="rect">
            <a:avLst/>
          </a:prstGeom>
          <a:noFill/>
          <a:ln>
            <a:noFill/>
          </a:ln>
        </p:spPr>
        <p:txBody>
          <a:bodyPr anchorCtr="0" anchor="t" bIns="45700" lIns="91425" spcFirstLastPara="1" rIns="91425" wrap="square" tIns="45700">
            <a:normAutofit/>
          </a:bodyPr>
          <a:lstStyle/>
          <a:p>
            <a:pPr indent="-257175" lvl="0" marL="257175" rtl="0" algn="l">
              <a:lnSpc>
                <a:spcPct val="100000"/>
              </a:lnSpc>
              <a:spcBef>
                <a:spcPts val="0"/>
              </a:spcBef>
              <a:spcAft>
                <a:spcPts val="0"/>
              </a:spcAft>
              <a:buSzPts val="1600"/>
              <a:buChar char="?"/>
            </a:pPr>
            <a:r>
              <a:rPr lang="en-US" sz="1600"/>
              <a:t>Must answer two questions</a:t>
            </a:r>
            <a:endParaRPr/>
          </a:p>
          <a:p>
            <a:pPr indent="-214312" lvl="1" marL="557213" rtl="0" algn="l">
              <a:lnSpc>
                <a:spcPct val="100000"/>
              </a:lnSpc>
              <a:spcBef>
                <a:spcPts val="750"/>
              </a:spcBef>
              <a:spcAft>
                <a:spcPts val="0"/>
              </a:spcAft>
              <a:buSzPts val="1400"/>
              <a:buChar char="?"/>
            </a:pPr>
            <a:r>
              <a:rPr lang="en-US" sz="1400"/>
              <a:t>WHAT</a:t>
            </a:r>
            <a:r>
              <a:rPr lang="en-US" sz="1400">
                <a:solidFill>
                  <a:srgbClr val="839943"/>
                </a:solidFill>
              </a:rPr>
              <a:t> </a:t>
            </a:r>
            <a:r>
              <a:rPr lang="en-US" sz="1400"/>
              <a:t>“testable requirements?”</a:t>
            </a:r>
            <a:endParaRPr/>
          </a:p>
          <a:p>
            <a:pPr indent="-214312" lvl="1" marL="557213" rtl="0" algn="l">
              <a:lnSpc>
                <a:spcPct val="100000"/>
              </a:lnSpc>
              <a:spcBef>
                <a:spcPts val="750"/>
              </a:spcBef>
              <a:spcAft>
                <a:spcPts val="0"/>
              </a:spcAft>
              <a:buSzPts val="1400"/>
              <a:buChar char="?"/>
            </a:pPr>
            <a:r>
              <a:rPr lang="en-US" sz="1400"/>
              <a:t>HOW “we are going to test those requirements?”</a:t>
            </a:r>
            <a:endParaRPr/>
          </a:p>
          <a:p>
            <a:pPr indent="-214312" lvl="1" marL="557213" rtl="0" algn="l">
              <a:lnSpc>
                <a:spcPct val="100000"/>
              </a:lnSpc>
              <a:spcBef>
                <a:spcPts val="750"/>
              </a:spcBef>
              <a:spcAft>
                <a:spcPts val="0"/>
              </a:spcAft>
              <a:buSzPts val="1600"/>
              <a:buChar char="?"/>
            </a:pPr>
            <a:r>
              <a:rPr lang="en-US" sz="1600"/>
              <a:t>Remember</a:t>
            </a:r>
            <a:r>
              <a:rPr lang="en-US" sz="1400"/>
              <a:t> that “</a:t>
            </a:r>
            <a:r>
              <a:rPr lang="en-US" sz="1400">
                <a:solidFill>
                  <a:srgbClr val="FF0000"/>
                </a:solidFill>
              </a:rPr>
              <a:t>Most of the bugs in software are due to incomplete or inaccurate functional requirements</a:t>
            </a:r>
            <a:r>
              <a:rPr lang="en-US" sz="1400"/>
              <a:t>”</a:t>
            </a:r>
            <a:endParaRPr sz="1400"/>
          </a:p>
          <a:p>
            <a:pPr indent="-257175" lvl="0" marL="257175" rtl="0" algn="l">
              <a:lnSpc>
                <a:spcPct val="100000"/>
              </a:lnSpc>
              <a:spcBef>
                <a:spcPts val="750"/>
              </a:spcBef>
              <a:spcAft>
                <a:spcPts val="0"/>
              </a:spcAft>
              <a:buSzPts val="1600"/>
              <a:buChar char="?"/>
            </a:pPr>
            <a:r>
              <a:rPr lang="en-US" sz="1600"/>
              <a:t>In large-scale projects, we cannot read all specs within limited time, so we need to apply reading techniques</a:t>
            </a:r>
            <a:endParaRPr sz="1600"/>
          </a:p>
          <a:p>
            <a:pPr indent="-257175" lvl="0" marL="257175" rtl="0" algn="l">
              <a:lnSpc>
                <a:spcPct val="100000"/>
              </a:lnSpc>
              <a:spcBef>
                <a:spcPts val="750"/>
              </a:spcBef>
              <a:spcAft>
                <a:spcPts val="0"/>
              </a:spcAft>
              <a:buSzPts val="1600"/>
              <a:buChar char="?"/>
            </a:pPr>
            <a:r>
              <a:rPr lang="en-US" sz="1600"/>
              <a:t>Some Common Reading Techniques</a:t>
            </a:r>
            <a:endParaRPr/>
          </a:p>
          <a:p>
            <a:pPr indent="-214312" lvl="1" marL="557213" rtl="0" algn="l">
              <a:lnSpc>
                <a:spcPct val="100000"/>
              </a:lnSpc>
              <a:spcBef>
                <a:spcPts val="750"/>
              </a:spcBef>
              <a:spcAft>
                <a:spcPts val="0"/>
              </a:spcAft>
              <a:buSzPts val="1400"/>
              <a:buChar char="?"/>
            </a:pPr>
            <a:r>
              <a:rPr lang="en-US" sz="1400"/>
              <a:t>SQ3R – Increasing your retention of written information.</a:t>
            </a:r>
            <a:endParaRPr/>
          </a:p>
          <a:p>
            <a:pPr indent="-214312" lvl="1" marL="557213" rtl="0" algn="l">
              <a:lnSpc>
                <a:spcPct val="100000"/>
              </a:lnSpc>
              <a:spcBef>
                <a:spcPts val="750"/>
              </a:spcBef>
              <a:spcAft>
                <a:spcPts val="0"/>
              </a:spcAft>
              <a:buSzPts val="1400"/>
              <a:buChar char="?"/>
            </a:pPr>
            <a:r>
              <a:rPr lang="en-US" sz="1400"/>
              <a:t>Speed Reading – Radically increasing your reading speed.</a:t>
            </a:r>
            <a:endParaRPr/>
          </a:p>
          <a:p>
            <a:pPr indent="-214312" lvl="1" marL="557213" rtl="0" algn="l">
              <a:lnSpc>
                <a:spcPct val="100000"/>
              </a:lnSpc>
              <a:spcBef>
                <a:spcPts val="750"/>
              </a:spcBef>
              <a:spcAft>
                <a:spcPts val="0"/>
              </a:spcAft>
              <a:buSzPts val="1400"/>
              <a:buChar char="?"/>
            </a:pPr>
            <a:r>
              <a:rPr lang="en-US" sz="1400"/>
              <a:t>Reading Strategies: → Find necessary information quickly and easily.</a:t>
            </a:r>
            <a:endParaRPr sz="1400"/>
          </a:p>
        </p:txBody>
      </p:sp>
      <p:pic>
        <p:nvPicPr>
          <p:cNvPr id="393" name="Google Shape;393;p11"/>
          <p:cNvPicPr preferRelativeResize="0"/>
          <p:nvPr/>
        </p:nvPicPr>
        <p:blipFill rotWithShape="1">
          <a:blip r:embed="rId3">
            <a:alphaModFix/>
          </a:blip>
          <a:srcRect b="0" l="0" r="0" t="0"/>
          <a:stretch/>
        </p:blipFill>
        <p:spPr>
          <a:xfrm>
            <a:off x="5958348" y="578720"/>
            <a:ext cx="3048000" cy="41433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12"/>
          <p:cNvSpPr txBox="1"/>
          <p:nvPr>
            <p:ph type="title"/>
          </p:nvPr>
        </p:nvSpPr>
        <p:spPr>
          <a:xfrm>
            <a:off x="1944694" y="468082"/>
            <a:ext cx="6683765" cy="96066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2700"/>
              <a:buFont typeface="Century Gothic"/>
              <a:buNone/>
            </a:pPr>
            <a:r>
              <a:rPr lang="en-US"/>
              <a:t>Lack of Technical Knowledge</a:t>
            </a:r>
            <a:endParaRPr/>
          </a:p>
        </p:txBody>
      </p:sp>
      <p:sp>
        <p:nvSpPr>
          <p:cNvPr id="399" name="Google Shape;399;p12"/>
          <p:cNvSpPr txBox="1"/>
          <p:nvPr>
            <p:ph idx="1" type="body"/>
          </p:nvPr>
        </p:nvSpPr>
        <p:spPr>
          <a:xfrm>
            <a:off x="264160" y="1238865"/>
            <a:ext cx="7346008" cy="381730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lang="en-US" sz="1800"/>
              <a:t>List of factors that affect the technical knowledge:</a:t>
            </a:r>
            <a:endParaRPr/>
          </a:p>
          <a:p>
            <a:pPr indent="-257175" lvl="0" marL="257175" rtl="0" algn="l">
              <a:lnSpc>
                <a:spcPct val="100000"/>
              </a:lnSpc>
              <a:spcBef>
                <a:spcPts val="750"/>
              </a:spcBef>
              <a:spcAft>
                <a:spcPts val="0"/>
              </a:spcAft>
              <a:buSzPts val="1800"/>
              <a:buChar char="?"/>
            </a:pPr>
            <a:r>
              <a:rPr lang="en-US" sz="1800"/>
              <a:t>Lack of knowledge about STLC.</a:t>
            </a:r>
            <a:endParaRPr/>
          </a:p>
          <a:p>
            <a:pPr indent="-257175" lvl="0" marL="257175" rtl="0" algn="l">
              <a:lnSpc>
                <a:spcPct val="100000"/>
              </a:lnSpc>
              <a:spcBef>
                <a:spcPts val="750"/>
              </a:spcBef>
              <a:spcAft>
                <a:spcPts val="0"/>
              </a:spcAft>
              <a:buSzPts val="1800"/>
              <a:buChar char="?"/>
            </a:pPr>
            <a:r>
              <a:rPr lang="en-US" sz="1800"/>
              <a:t>Lack of test cases written skills.</a:t>
            </a:r>
            <a:endParaRPr/>
          </a:p>
          <a:p>
            <a:pPr indent="-257175" lvl="0" marL="257175" rtl="0" algn="l">
              <a:lnSpc>
                <a:spcPct val="100000"/>
              </a:lnSpc>
              <a:spcBef>
                <a:spcPts val="750"/>
              </a:spcBef>
              <a:spcAft>
                <a:spcPts val="0"/>
              </a:spcAft>
              <a:buSzPts val="1800"/>
              <a:buChar char="?"/>
            </a:pPr>
            <a:r>
              <a:rPr lang="en-US" sz="1800"/>
              <a:t>Lack of test view points of AUT.</a:t>
            </a:r>
            <a:endParaRPr sz="1800"/>
          </a:p>
          <a:p>
            <a:pPr indent="-257175" lvl="0" marL="257175" rtl="0" algn="l">
              <a:lnSpc>
                <a:spcPct val="100000"/>
              </a:lnSpc>
              <a:spcBef>
                <a:spcPts val="750"/>
              </a:spcBef>
              <a:spcAft>
                <a:spcPts val="0"/>
              </a:spcAft>
              <a:buSzPts val="1800"/>
              <a:buChar char="?"/>
            </a:pPr>
            <a:r>
              <a:rPr lang="en-US" sz="1800"/>
              <a:t>Lack of learning attitude.</a:t>
            </a:r>
            <a:endParaRPr/>
          </a:p>
          <a:p>
            <a:pPr indent="-257175" lvl="0" marL="257175" rtl="0" algn="l">
              <a:lnSpc>
                <a:spcPct val="100000"/>
              </a:lnSpc>
              <a:spcBef>
                <a:spcPts val="750"/>
              </a:spcBef>
              <a:spcAft>
                <a:spcPts val="0"/>
              </a:spcAft>
              <a:buSzPts val="1800"/>
              <a:buChar char="?"/>
            </a:pPr>
            <a:r>
              <a:rPr lang="en-US" sz="1800"/>
              <a:t>Lack of practice.</a:t>
            </a:r>
            <a:endParaRPr/>
          </a:p>
          <a:p>
            <a:pPr indent="-257175" lvl="0" marL="257175" rtl="0" algn="l">
              <a:lnSpc>
                <a:spcPct val="100000"/>
              </a:lnSpc>
              <a:spcBef>
                <a:spcPts val="750"/>
              </a:spcBef>
              <a:spcAft>
                <a:spcPts val="0"/>
              </a:spcAft>
              <a:buSzPts val="1800"/>
              <a:buChar char="?"/>
            </a:pPr>
            <a:r>
              <a:rPr lang="en-US" sz="1800"/>
              <a:t>Lack of energy or enthusiasm.</a:t>
            </a:r>
            <a:endParaRPr/>
          </a:p>
          <a:p>
            <a:pPr indent="-171450" lvl="0" marL="257175" rtl="0" algn="l">
              <a:lnSpc>
                <a:spcPct val="100000"/>
              </a:lnSpc>
              <a:spcBef>
                <a:spcPts val="750"/>
              </a:spcBef>
              <a:spcAft>
                <a:spcPts val="0"/>
              </a:spcAft>
              <a:buSzPts val="135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13"/>
          <p:cNvSpPr txBox="1"/>
          <p:nvPr>
            <p:ph type="title"/>
          </p:nvPr>
        </p:nvSpPr>
        <p:spPr>
          <a:xfrm>
            <a:off x="1944694" y="468082"/>
            <a:ext cx="6683765" cy="96066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2700"/>
              <a:buFont typeface="Century Gothic"/>
              <a:buNone/>
            </a:pPr>
            <a:r>
              <a:rPr lang="en-US"/>
              <a:t>Lack of Technical Knowledge (cont.)</a:t>
            </a:r>
            <a:endParaRPr/>
          </a:p>
        </p:txBody>
      </p:sp>
      <p:sp>
        <p:nvSpPr>
          <p:cNvPr id="405" name="Google Shape;405;p13"/>
          <p:cNvSpPr txBox="1"/>
          <p:nvPr>
            <p:ph idx="1" type="body"/>
          </p:nvPr>
        </p:nvSpPr>
        <p:spPr>
          <a:xfrm>
            <a:off x="264160" y="885801"/>
            <a:ext cx="7346008" cy="938719"/>
          </a:xfrm>
          <a:prstGeom prst="rect">
            <a:avLst/>
          </a:prstGeom>
          <a:noFill/>
          <a:ln>
            <a:noFill/>
          </a:ln>
        </p:spPr>
        <p:txBody>
          <a:bodyPr anchorCtr="0" anchor="t" bIns="45700" lIns="91425" spcFirstLastPara="1" rIns="91425" wrap="square" tIns="45700">
            <a:normAutofit/>
          </a:bodyPr>
          <a:lstStyle/>
          <a:p>
            <a:pPr indent="-257175" lvl="0" marL="257175" rtl="0" algn="l">
              <a:lnSpc>
                <a:spcPct val="100000"/>
              </a:lnSpc>
              <a:spcBef>
                <a:spcPts val="0"/>
              </a:spcBef>
              <a:spcAft>
                <a:spcPts val="0"/>
              </a:spcAft>
              <a:buSzPts val="1300"/>
              <a:buChar char="?"/>
            </a:pPr>
            <a:r>
              <a:rPr lang="en-US"/>
              <a:t>Understand about STLC.</a:t>
            </a:r>
            <a:endParaRPr/>
          </a:p>
          <a:p>
            <a:pPr indent="-171450" lvl="0" marL="257175" rtl="0" algn="l">
              <a:lnSpc>
                <a:spcPct val="100000"/>
              </a:lnSpc>
              <a:spcBef>
                <a:spcPts val="750"/>
              </a:spcBef>
              <a:spcAft>
                <a:spcPts val="0"/>
              </a:spcAft>
              <a:buSzPts val="1350"/>
              <a:buNone/>
            </a:pPr>
            <a:r>
              <a:t/>
            </a:r>
            <a:endParaRPr/>
          </a:p>
        </p:txBody>
      </p:sp>
      <p:pic>
        <p:nvPicPr>
          <p:cNvPr id="406" name="Google Shape;406;p13"/>
          <p:cNvPicPr preferRelativeResize="0"/>
          <p:nvPr/>
        </p:nvPicPr>
        <p:blipFill rotWithShape="1">
          <a:blip r:embed="rId3">
            <a:alphaModFix/>
          </a:blip>
          <a:srcRect b="0" l="0" r="0" t="0"/>
          <a:stretch/>
        </p:blipFill>
        <p:spPr>
          <a:xfrm>
            <a:off x="108154" y="1415845"/>
            <a:ext cx="9035846" cy="315615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14"/>
          <p:cNvSpPr txBox="1"/>
          <p:nvPr>
            <p:ph type="title"/>
          </p:nvPr>
        </p:nvSpPr>
        <p:spPr>
          <a:xfrm>
            <a:off x="1944694" y="468082"/>
            <a:ext cx="6683765" cy="96066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2700"/>
              <a:buFont typeface="Century Gothic"/>
              <a:buNone/>
            </a:pPr>
            <a:r>
              <a:rPr lang="en-US"/>
              <a:t>Lack of Technical Knowledge</a:t>
            </a:r>
            <a:endParaRPr/>
          </a:p>
        </p:txBody>
      </p:sp>
      <p:sp>
        <p:nvSpPr>
          <p:cNvPr id="412" name="Google Shape;412;p14"/>
          <p:cNvSpPr txBox="1"/>
          <p:nvPr>
            <p:ph idx="1" type="body"/>
          </p:nvPr>
        </p:nvSpPr>
        <p:spPr>
          <a:xfrm>
            <a:off x="264160" y="1144002"/>
            <a:ext cx="4661801" cy="3696728"/>
          </a:xfrm>
          <a:prstGeom prst="rect">
            <a:avLst/>
          </a:prstGeom>
          <a:noFill/>
          <a:ln>
            <a:noFill/>
          </a:ln>
        </p:spPr>
        <p:txBody>
          <a:bodyPr anchorCtr="0" anchor="t" bIns="45700" lIns="91425" spcFirstLastPara="1" rIns="91425" wrap="square" tIns="45700">
            <a:normAutofit/>
          </a:bodyPr>
          <a:lstStyle/>
          <a:p>
            <a:pPr indent="-257175" lvl="0" marL="257175" rtl="0" algn="l">
              <a:lnSpc>
                <a:spcPct val="100000"/>
              </a:lnSpc>
              <a:spcBef>
                <a:spcPts val="0"/>
              </a:spcBef>
              <a:spcAft>
                <a:spcPts val="0"/>
              </a:spcAft>
              <a:buSzPts val="1600"/>
              <a:buChar char="?"/>
            </a:pPr>
            <a:r>
              <a:rPr lang="en-US" sz="1600"/>
              <a:t>Know how to apply black-box test design techniques.</a:t>
            </a:r>
            <a:endParaRPr sz="1600"/>
          </a:p>
          <a:p>
            <a:pPr indent="-257175" lvl="0" marL="257175" rtl="0" algn="l">
              <a:lnSpc>
                <a:spcPct val="100000"/>
              </a:lnSpc>
              <a:spcBef>
                <a:spcPts val="750"/>
              </a:spcBef>
              <a:spcAft>
                <a:spcPts val="0"/>
              </a:spcAft>
              <a:buSzPts val="1600"/>
              <a:buChar char="?"/>
            </a:pPr>
            <a:r>
              <a:rPr lang="en-US" sz="1600"/>
              <a:t>Understand deeply the AUT to define correspondent test view-points.</a:t>
            </a:r>
            <a:endParaRPr sz="1600"/>
          </a:p>
          <a:p>
            <a:pPr indent="-257175" lvl="0" marL="257175" rtl="0" algn="l">
              <a:lnSpc>
                <a:spcPct val="100000"/>
              </a:lnSpc>
              <a:spcBef>
                <a:spcPts val="750"/>
              </a:spcBef>
              <a:spcAft>
                <a:spcPts val="0"/>
              </a:spcAft>
              <a:buSzPts val="1600"/>
              <a:buChar char="?"/>
            </a:pPr>
            <a:r>
              <a:rPr lang="en-US" sz="1600"/>
              <a:t>Try to practice the AUT by all mean and as much as possible.</a:t>
            </a:r>
            <a:endParaRPr/>
          </a:p>
          <a:p>
            <a:pPr indent="-257175" lvl="0" marL="257175" rtl="0" algn="l">
              <a:lnSpc>
                <a:spcPct val="100000"/>
              </a:lnSpc>
              <a:spcBef>
                <a:spcPts val="750"/>
              </a:spcBef>
              <a:spcAft>
                <a:spcPts val="0"/>
              </a:spcAft>
              <a:buSzPts val="1600"/>
              <a:buChar char="?"/>
            </a:pPr>
            <a:r>
              <a:rPr lang="en-US" sz="1600"/>
              <a:t>Try to re-use any in-house source e.g. previous bug-lists.</a:t>
            </a:r>
            <a:endParaRPr/>
          </a:p>
          <a:p>
            <a:pPr indent="-257175" lvl="0" marL="257175" rtl="0" algn="l">
              <a:lnSpc>
                <a:spcPct val="100000"/>
              </a:lnSpc>
              <a:spcBef>
                <a:spcPts val="750"/>
              </a:spcBef>
              <a:spcAft>
                <a:spcPts val="0"/>
              </a:spcAft>
              <a:buSzPts val="1600"/>
              <a:buChar char="?"/>
            </a:pPr>
            <a:r>
              <a:rPr lang="en-US" sz="1600"/>
              <a:t>Research the common checklist for the same AUT.</a:t>
            </a:r>
            <a:endParaRPr sz="1600"/>
          </a:p>
          <a:p>
            <a:pPr indent="-155575" lvl="0" marL="257175" rtl="0" algn="l">
              <a:lnSpc>
                <a:spcPct val="100000"/>
              </a:lnSpc>
              <a:spcBef>
                <a:spcPts val="750"/>
              </a:spcBef>
              <a:spcAft>
                <a:spcPts val="0"/>
              </a:spcAft>
              <a:buSzPts val="1600"/>
              <a:buNone/>
            </a:pPr>
            <a:r>
              <a:t/>
            </a:r>
            <a:endParaRPr sz="1600"/>
          </a:p>
        </p:txBody>
      </p:sp>
      <p:pic>
        <p:nvPicPr>
          <p:cNvPr id="413" name="Google Shape;413;p14"/>
          <p:cNvPicPr preferRelativeResize="0"/>
          <p:nvPr/>
        </p:nvPicPr>
        <p:blipFill rotWithShape="1">
          <a:blip r:embed="rId3">
            <a:alphaModFix/>
          </a:blip>
          <a:srcRect b="0" l="0" r="0" t="0"/>
          <a:stretch/>
        </p:blipFill>
        <p:spPr>
          <a:xfrm>
            <a:off x="4925961" y="1144002"/>
            <a:ext cx="4218039" cy="34385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15"/>
          <p:cNvSpPr txBox="1"/>
          <p:nvPr>
            <p:ph type="title"/>
          </p:nvPr>
        </p:nvSpPr>
        <p:spPr>
          <a:xfrm>
            <a:off x="1944694" y="468082"/>
            <a:ext cx="6683765" cy="96066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2700"/>
              <a:buFont typeface="Century Gothic"/>
              <a:buNone/>
            </a:pPr>
            <a:r>
              <a:rPr lang="en-US"/>
              <a:t>Report a Bug without Analysis</a:t>
            </a:r>
            <a:endParaRPr/>
          </a:p>
        </p:txBody>
      </p:sp>
      <p:sp>
        <p:nvSpPr>
          <p:cNvPr id="419" name="Google Shape;419;p15"/>
          <p:cNvSpPr txBox="1"/>
          <p:nvPr>
            <p:ph idx="1" type="body"/>
          </p:nvPr>
        </p:nvSpPr>
        <p:spPr>
          <a:xfrm>
            <a:off x="264159" y="1130709"/>
            <a:ext cx="4858447" cy="370676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300"/>
              <a:buNone/>
            </a:pPr>
            <a:r>
              <a:rPr lang="en-US"/>
              <a:t>Issues of reporting a defect without analysis</a:t>
            </a:r>
            <a:endParaRPr/>
          </a:p>
          <a:p>
            <a:pPr indent="-257175" lvl="0" marL="257175" rtl="0" algn="l">
              <a:lnSpc>
                <a:spcPct val="100000"/>
              </a:lnSpc>
              <a:spcBef>
                <a:spcPts val="750"/>
              </a:spcBef>
              <a:spcAft>
                <a:spcPts val="0"/>
              </a:spcAft>
              <a:buSzPts val="1600"/>
              <a:buChar char="?"/>
            </a:pPr>
            <a:r>
              <a:rPr lang="en-US" sz="1600"/>
              <a:t>Invalid/Duplicated/Won’t-fix/ Cannot reproduce bugs, etc.</a:t>
            </a:r>
            <a:endParaRPr/>
          </a:p>
          <a:p>
            <a:pPr indent="0" lvl="0" marL="0" rtl="0" algn="l">
              <a:lnSpc>
                <a:spcPct val="100000"/>
              </a:lnSpc>
              <a:spcBef>
                <a:spcPts val="750"/>
              </a:spcBef>
              <a:spcAft>
                <a:spcPts val="0"/>
              </a:spcAft>
              <a:buSzPts val="1300"/>
              <a:buNone/>
            </a:pPr>
            <a:r>
              <a:rPr lang="en-US"/>
              <a:t>These are caused by </a:t>
            </a:r>
            <a:endParaRPr/>
          </a:p>
          <a:p>
            <a:pPr indent="-257175" lvl="0" marL="257175" rtl="0" algn="l">
              <a:lnSpc>
                <a:spcPct val="100000"/>
              </a:lnSpc>
              <a:spcBef>
                <a:spcPts val="750"/>
              </a:spcBef>
              <a:spcAft>
                <a:spcPts val="0"/>
              </a:spcAft>
              <a:buSzPts val="1600"/>
              <a:buChar char="?"/>
            </a:pPr>
            <a:r>
              <a:rPr lang="en-US" sz="1600"/>
              <a:t>Invalid Test Data, Unstable environment</a:t>
            </a:r>
            <a:endParaRPr/>
          </a:p>
          <a:p>
            <a:pPr indent="-257175" lvl="0" marL="257175" rtl="0" algn="l">
              <a:lnSpc>
                <a:spcPct val="100000"/>
              </a:lnSpc>
              <a:spcBef>
                <a:spcPts val="750"/>
              </a:spcBef>
              <a:spcAft>
                <a:spcPts val="0"/>
              </a:spcAft>
              <a:buSzPts val="1600"/>
              <a:buChar char="?"/>
            </a:pPr>
            <a:r>
              <a:rPr lang="en-US" sz="1600"/>
              <a:t>Incorrect test step, Unclear requirement.</a:t>
            </a:r>
            <a:endParaRPr/>
          </a:p>
          <a:p>
            <a:pPr indent="-257175" lvl="0" marL="257175" rtl="0" algn="l">
              <a:lnSpc>
                <a:spcPct val="100000"/>
              </a:lnSpc>
              <a:spcBef>
                <a:spcPts val="750"/>
              </a:spcBef>
              <a:spcAft>
                <a:spcPts val="0"/>
              </a:spcAft>
              <a:buSzPts val="1600"/>
              <a:buChar char="?"/>
            </a:pPr>
            <a:r>
              <a:rPr lang="en-US" sz="1600"/>
              <a:t>Wrong or out-of-date build releases.</a:t>
            </a:r>
            <a:endParaRPr/>
          </a:p>
          <a:p>
            <a:pPr indent="-257175" lvl="0" marL="257175" rtl="0" algn="l">
              <a:lnSpc>
                <a:spcPct val="100000"/>
              </a:lnSpc>
              <a:spcBef>
                <a:spcPts val="750"/>
              </a:spcBef>
              <a:spcAft>
                <a:spcPts val="0"/>
              </a:spcAft>
              <a:buSzPts val="1600"/>
              <a:buChar char="?"/>
            </a:pPr>
            <a:r>
              <a:rPr lang="en-US" sz="1600"/>
              <a:t>Wrong or out-of-date requirements or spec.</a:t>
            </a:r>
            <a:endParaRPr sz="1600"/>
          </a:p>
          <a:p>
            <a:pPr indent="-155575" lvl="0" marL="257175" rtl="0" algn="l">
              <a:lnSpc>
                <a:spcPct val="100000"/>
              </a:lnSpc>
              <a:spcBef>
                <a:spcPts val="750"/>
              </a:spcBef>
              <a:spcAft>
                <a:spcPts val="0"/>
              </a:spcAft>
              <a:buSzPts val="1600"/>
              <a:buNone/>
            </a:pPr>
            <a:r>
              <a:t/>
            </a:r>
            <a:endParaRPr sz="1600"/>
          </a:p>
        </p:txBody>
      </p:sp>
      <p:pic>
        <p:nvPicPr>
          <p:cNvPr id="420" name="Google Shape;420;p15"/>
          <p:cNvPicPr preferRelativeResize="0"/>
          <p:nvPr/>
        </p:nvPicPr>
        <p:blipFill rotWithShape="1">
          <a:blip r:embed="rId3">
            <a:alphaModFix/>
          </a:blip>
          <a:srcRect b="0" l="0" r="0" t="0"/>
          <a:stretch/>
        </p:blipFill>
        <p:spPr>
          <a:xfrm>
            <a:off x="4835053" y="1306664"/>
            <a:ext cx="4080960" cy="195631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16"/>
          <p:cNvSpPr txBox="1"/>
          <p:nvPr>
            <p:ph type="title"/>
          </p:nvPr>
        </p:nvSpPr>
        <p:spPr>
          <a:xfrm>
            <a:off x="1130710" y="235974"/>
            <a:ext cx="7497749" cy="64982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62626"/>
              </a:buClr>
              <a:buSzPct val="100000"/>
              <a:buFont typeface="Century Gothic"/>
              <a:buNone/>
            </a:pPr>
            <a:r>
              <a:rPr lang="en-US"/>
              <a:t>Report a Bug without Analysis – improve steps</a:t>
            </a:r>
            <a:endParaRPr/>
          </a:p>
        </p:txBody>
      </p:sp>
      <p:sp>
        <p:nvSpPr>
          <p:cNvPr id="426" name="Google Shape;426;p16"/>
          <p:cNvSpPr txBox="1"/>
          <p:nvPr>
            <p:ph idx="1" type="body"/>
          </p:nvPr>
        </p:nvSpPr>
        <p:spPr>
          <a:xfrm>
            <a:off x="264159" y="993057"/>
            <a:ext cx="8565209" cy="4683029"/>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500"/>
              <a:buNone/>
            </a:pPr>
            <a:r>
              <a:rPr lang="en-US" sz="1500"/>
              <a:t>Before reporting a bug, check these steps</a:t>
            </a:r>
            <a:endParaRPr/>
          </a:p>
          <a:p>
            <a:pPr indent="-257175" lvl="0" marL="257175" rtl="0" algn="l">
              <a:lnSpc>
                <a:spcPct val="100000"/>
              </a:lnSpc>
              <a:spcBef>
                <a:spcPts val="750"/>
              </a:spcBef>
              <a:spcAft>
                <a:spcPts val="0"/>
              </a:spcAft>
              <a:buSzPts val="1500"/>
              <a:buChar char="?"/>
            </a:pPr>
            <a:r>
              <a:rPr lang="en-US" sz="1500"/>
              <a:t>Make sure that you are used the latest test environment and build release.</a:t>
            </a:r>
            <a:endParaRPr/>
          </a:p>
          <a:p>
            <a:pPr indent="-257175" lvl="0" marL="257175" rtl="0" algn="l">
              <a:lnSpc>
                <a:spcPct val="100000"/>
              </a:lnSpc>
              <a:spcBef>
                <a:spcPts val="750"/>
              </a:spcBef>
              <a:spcAft>
                <a:spcPts val="0"/>
              </a:spcAft>
              <a:buSzPts val="1500"/>
              <a:buChar char="?"/>
            </a:pPr>
            <a:r>
              <a:rPr lang="en-US" sz="1500"/>
              <a:t>Reproduce the issue at least twice to make sure it can be reproduced (for “always” bugs).</a:t>
            </a:r>
            <a:endParaRPr/>
          </a:p>
          <a:p>
            <a:pPr indent="-257175" lvl="0" marL="257175" rtl="0" algn="l">
              <a:lnSpc>
                <a:spcPct val="100000"/>
              </a:lnSpc>
              <a:spcBef>
                <a:spcPts val="750"/>
              </a:spcBef>
              <a:spcAft>
                <a:spcPts val="0"/>
              </a:spcAft>
              <a:buSzPts val="1500"/>
              <a:buChar char="?"/>
            </a:pPr>
            <a:r>
              <a:rPr lang="en-US" sz="1500"/>
              <a:t>Try to shorten the steps to make the bugs clear and exact.</a:t>
            </a:r>
            <a:endParaRPr/>
          </a:p>
          <a:p>
            <a:pPr indent="-257175" lvl="0" marL="257175" rtl="0" algn="l">
              <a:lnSpc>
                <a:spcPct val="100000"/>
              </a:lnSpc>
              <a:spcBef>
                <a:spcPts val="750"/>
              </a:spcBef>
              <a:spcAft>
                <a:spcPts val="0"/>
              </a:spcAft>
              <a:buSzPts val="1500"/>
              <a:buChar char="?"/>
            </a:pPr>
            <a:r>
              <a:rPr lang="en-US" sz="1500"/>
              <a:t>Refresh the bug list on bug tracking tool to make sure the same bug is not reported yet.</a:t>
            </a:r>
            <a:endParaRPr/>
          </a:p>
          <a:p>
            <a:pPr indent="-257175" lvl="0" marL="257175" rtl="0" algn="l">
              <a:lnSpc>
                <a:spcPct val="100000"/>
              </a:lnSpc>
              <a:spcBef>
                <a:spcPts val="750"/>
              </a:spcBef>
              <a:spcAft>
                <a:spcPts val="0"/>
              </a:spcAft>
              <a:buSzPts val="1500"/>
              <a:buChar char="?"/>
            </a:pPr>
            <a:r>
              <a:rPr lang="en-US" sz="1500"/>
              <a:t>Remember: </a:t>
            </a:r>
            <a:r>
              <a:rPr lang="en-US" sz="1500">
                <a:solidFill>
                  <a:srgbClr val="FF0000"/>
                </a:solidFill>
              </a:rPr>
              <a:t>Each bug report is one of your greatest rewards for your hard-working </a:t>
            </a:r>
            <a:r>
              <a:rPr lang="en-US" sz="1500"/>
              <a:t>so</a:t>
            </a:r>
            <a:endParaRPr b="1" sz="1500"/>
          </a:p>
          <a:p>
            <a:pPr indent="-214312" lvl="1" marL="557213" rtl="0" algn="l">
              <a:lnSpc>
                <a:spcPct val="100000"/>
              </a:lnSpc>
              <a:spcBef>
                <a:spcPts val="750"/>
              </a:spcBef>
              <a:spcAft>
                <a:spcPts val="0"/>
              </a:spcAft>
              <a:buSzPts val="1300"/>
              <a:buChar char="?"/>
            </a:pPr>
            <a:r>
              <a:rPr lang="en-US" sz="1300"/>
              <a:t>Use polite words in your report. You did really good job – had found the defect, but don’t criticize the bug owner this way.</a:t>
            </a:r>
            <a:endParaRPr/>
          </a:p>
          <a:p>
            <a:pPr indent="-214312" lvl="1" marL="557213" rtl="0" algn="l">
              <a:lnSpc>
                <a:spcPct val="100000"/>
              </a:lnSpc>
              <a:spcBef>
                <a:spcPts val="750"/>
              </a:spcBef>
              <a:spcAft>
                <a:spcPts val="0"/>
              </a:spcAft>
              <a:buSzPts val="1300"/>
              <a:buChar char="?"/>
            </a:pPr>
            <a:r>
              <a:rPr lang="en-US" sz="1300"/>
              <a:t>Bug report is very important document and must be written in proper way. It connects tester, developer and manager. Writing a good bug report helps build your trust as well as create a good relationship between tester and developer.</a:t>
            </a:r>
            <a:endParaRPr/>
          </a:p>
          <a:p>
            <a:pPr indent="-161925" lvl="0" marL="257175" rtl="0" algn="l">
              <a:lnSpc>
                <a:spcPct val="100000"/>
              </a:lnSpc>
              <a:spcBef>
                <a:spcPts val="750"/>
              </a:spcBef>
              <a:spcAft>
                <a:spcPts val="0"/>
              </a:spcAft>
              <a:buSzPts val="1500"/>
              <a:buNone/>
            </a:pPr>
            <a:r>
              <a:t/>
            </a:r>
            <a:endParaRPr sz="1500"/>
          </a:p>
          <a:p>
            <a:pPr indent="-161925" lvl="0" marL="257175" rtl="0" algn="l">
              <a:lnSpc>
                <a:spcPct val="100000"/>
              </a:lnSpc>
              <a:spcBef>
                <a:spcPts val="750"/>
              </a:spcBef>
              <a:spcAft>
                <a:spcPts val="0"/>
              </a:spcAft>
              <a:buSzPts val="1500"/>
              <a:buNone/>
            </a:pPr>
            <a:r>
              <a:t/>
            </a:r>
            <a:endParaRPr sz="15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17"/>
          <p:cNvSpPr txBox="1"/>
          <p:nvPr>
            <p:ph type="title"/>
          </p:nvPr>
        </p:nvSpPr>
        <p:spPr>
          <a:xfrm>
            <a:off x="1944694" y="468082"/>
            <a:ext cx="6683765" cy="96066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2700"/>
              <a:buFont typeface="Century Gothic"/>
              <a:buNone/>
            </a:pPr>
            <a:r>
              <a:rPr lang="en-US"/>
              <a:t>Report a Bug without Analysis (cont.)</a:t>
            </a:r>
            <a:endParaRPr/>
          </a:p>
        </p:txBody>
      </p:sp>
      <p:grpSp>
        <p:nvGrpSpPr>
          <p:cNvPr id="432" name="Google Shape;432;p17"/>
          <p:cNvGrpSpPr/>
          <p:nvPr/>
        </p:nvGrpSpPr>
        <p:grpSpPr>
          <a:xfrm>
            <a:off x="620445" y="1157583"/>
            <a:ext cx="7903108" cy="3983217"/>
            <a:chOff x="1013" y="2697"/>
            <a:chExt cx="7903108" cy="3983217"/>
          </a:xfrm>
        </p:grpSpPr>
        <p:sp>
          <p:nvSpPr>
            <p:cNvPr id="433" name="Google Shape;433;p17"/>
            <p:cNvSpPr/>
            <p:nvPr/>
          </p:nvSpPr>
          <p:spPr>
            <a:xfrm>
              <a:off x="2074671" y="2697"/>
              <a:ext cx="5828965" cy="716703"/>
            </a:xfrm>
            <a:prstGeom prst="rightArrow">
              <a:avLst>
                <a:gd fmla="val 75000" name="adj1"/>
                <a:gd fmla="val 50000" name="adj2"/>
              </a:avLst>
            </a:prstGeom>
            <a:solidFill>
              <a:srgbClr val="F2D7CB">
                <a:alpha val="89019"/>
              </a:srgbClr>
            </a:solidFill>
            <a:ln cap="rnd" cmpd="sng" w="15875">
              <a:solidFill>
                <a:srgbClr val="F2D7CB">
                  <a:alpha val="89019"/>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7"/>
            <p:cNvSpPr txBox="1"/>
            <p:nvPr/>
          </p:nvSpPr>
          <p:spPr>
            <a:xfrm>
              <a:off x="2074671" y="92285"/>
              <a:ext cx="5560201" cy="537527"/>
            </a:xfrm>
            <a:prstGeom prst="rect">
              <a:avLst/>
            </a:prstGeom>
            <a:noFill/>
            <a:ln>
              <a:noFill/>
            </a:ln>
          </p:spPr>
          <p:txBody>
            <a:bodyPr anchorCtr="0" anchor="t" bIns="8875" lIns="8875" spcFirstLastPara="1" rIns="8875" wrap="square" tIns="8875">
              <a:noAutofit/>
            </a:bodyPr>
            <a:lstStyle/>
            <a:p>
              <a:pPr indent="-114300" lvl="1" marL="114300" marR="0" rtl="0" algn="l">
                <a:lnSpc>
                  <a:spcPct val="90000"/>
                </a:lnSpc>
                <a:spcBef>
                  <a:spcPts val="0"/>
                </a:spcBef>
                <a:spcAft>
                  <a:spcPts val="0"/>
                </a:spcAft>
                <a:buClr>
                  <a:schemeClr val="dk1"/>
                </a:buClr>
                <a:buSzPts val="1400"/>
                <a:buFont typeface="Century Gothic"/>
                <a:buChar char="•"/>
              </a:pPr>
              <a:r>
                <a:rPr b="0" i="0" lang="en-US" sz="1400" u="none" cap="none" strike="noStrike">
                  <a:solidFill>
                    <a:schemeClr val="dk1"/>
                  </a:solidFill>
                  <a:latin typeface="Century Gothic"/>
                  <a:ea typeface="Century Gothic"/>
                  <a:cs typeface="Century Gothic"/>
                  <a:sym typeface="Century Gothic"/>
                </a:rPr>
                <a:t>Blocking most of test cases of that screens/features; the system cannot run, crash/coredump continuously etc.</a:t>
              </a:r>
              <a:endParaRPr b="0" i="0" sz="1400" u="none" cap="none" strike="noStrike">
                <a:solidFill>
                  <a:schemeClr val="dk1"/>
                </a:solidFill>
                <a:latin typeface="Century Gothic"/>
                <a:ea typeface="Century Gothic"/>
                <a:cs typeface="Century Gothic"/>
                <a:sym typeface="Century Gothic"/>
              </a:endParaRPr>
            </a:p>
          </p:txBody>
        </p:sp>
        <p:sp>
          <p:nvSpPr>
            <p:cNvPr id="435" name="Google Shape;435;p17"/>
            <p:cNvSpPr/>
            <p:nvPr/>
          </p:nvSpPr>
          <p:spPr>
            <a:xfrm>
              <a:off x="1498" y="2697"/>
              <a:ext cx="2073173" cy="716703"/>
            </a:xfrm>
            <a:prstGeom prst="roundRect">
              <a:avLst>
                <a:gd fmla="val 16667" name="adj"/>
              </a:avLst>
            </a:prstGeom>
            <a:solidFill>
              <a:srgbClr val="DD7C16"/>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7"/>
            <p:cNvSpPr txBox="1"/>
            <p:nvPr/>
          </p:nvSpPr>
          <p:spPr>
            <a:xfrm>
              <a:off x="36485" y="37684"/>
              <a:ext cx="2003199" cy="646729"/>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Century Gothic"/>
                  <a:ea typeface="Century Gothic"/>
                  <a:cs typeface="Century Gothic"/>
                  <a:sym typeface="Century Gothic"/>
                </a:rPr>
                <a:t>Blocker</a:t>
              </a:r>
              <a:endParaRPr b="0" i="0" sz="1600" u="none" cap="none" strike="noStrike">
                <a:solidFill>
                  <a:schemeClr val="lt1"/>
                </a:solidFill>
                <a:latin typeface="Century Gothic"/>
                <a:ea typeface="Century Gothic"/>
                <a:cs typeface="Century Gothic"/>
                <a:sym typeface="Century Gothic"/>
              </a:endParaRPr>
            </a:p>
          </p:txBody>
        </p:sp>
        <p:sp>
          <p:nvSpPr>
            <p:cNvPr id="437" name="Google Shape;437;p17"/>
            <p:cNvSpPr/>
            <p:nvPr/>
          </p:nvSpPr>
          <p:spPr>
            <a:xfrm>
              <a:off x="2085375" y="791071"/>
              <a:ext cx="5818746" cy="829720"/>
            </a:xfrm>
            <a:prstGeom prst="rightArrow">
              <a:avLst>
                <a:gd fmla="val 75000" name="adj1"/>
                <a:gd fmla="val 50000" name="adj2"/>
              </a:avLst>
            </a:prstGeom>
            <a:solidFill>
              <a:srgbClr val="EDD6CB">
                <a:alpha val="89019"/>
              </a:srgbClr>
            </a:solidFill>
            <a:ln cap="rnd" cmpd="sng" w="15875">
              <a:solidFill>
                <a:srgbClr val="EDD6CB">
                  <a:alpha val="89019"/>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7"/>
            <p:cNvSpPr txBox="1"/>
            <p:nvPr/>
          </p:nvSpPr>
          <p:spPr>
            <a:xfrm>
              <a:off x="2085375" y="894786"/>
              <a:ext cx="5507601" cy="622290"/>
            </a:xfrm>
            <a:prstGeom prst="rect">
              <a:avLst/>
            </a:prstGeom>
            <a:noFill/>
            <a:ln>
              <a:noFill/>
            </a:ln>
          </p:spPr>
          <p:txBody>
            <a:bodyPr anchorCtr="0" anchor="t" bIns="8875" lIns="8875" spcFirstLastPara="1" rIns="8875" wrap="square" tIns="8875">
              <a:noAutofit/>
            </a:bodyPr>
            <a:lstStyle/>
            <a:p>
              <a:pPr indent="-114300" lvl="1" marL="114300" marR="0" rtl="0" algn="l">
                <a:lnSpc>
                  <a:spcPct val="90000"/>
                </a:lnSpc>
                <a:spcBef>
                  <a:spcPts val="0"/>
                </a:spcBef>
                <a:spcAft>
                  <a:spcPts val="0"/>
                </a:spcAft>
                <a:buClr>
                  <a:schemeClr val="dk1"/>
                </a:buClr>
                <a:buSzPts val="1400"/>
                <a:buFont typeface="Century Gothic"/>
                <a:buChar char="•"/>
              </a:pPr>
              <a:r>
                <a:rPr b="0" i="0" lang="en-US" sz="1400" u="none" cap="none" strike="noStrike">
                  <a:solidFill>
                    <a:schemeClr val="dk1"/>
                  </a:solidFill>
                  <a:latin typeface="Century Gothic"/>
                  <a:ea typeface="Century Gothic"/>
                  <a:cs typeface="Century Gothic"/>
                  <a:sym typeface="Century Gothic"/>
                </a:rPr>
                <a:t>Crashes/coredump but can run another functions (can continue testing);  blocked screen; </a:t>
              </a:r>
              <a:endParaRPr b="0" i="0" sz="1400" u="none" cap="none" strike="noStrike">
                <a:solidFill>
                  <a:schemeClr val="dk1"/>
                </a:solidFill>
                <a:latin typeface="Century Gothic"/>
                <a:ea typeface="Century Gothic"/>
                <a:cs typeface="Century Gothic"/>
                <a:sym typeface="Century Gothic"/>
              </a:endParaRPr>
            </a:p>
          </p:txBody>
        </p:sp>
        <p:sp>
          <p:nvSpPr>
            <p:cNvPr id="439" name="Google Shape;439;p17"/>
            <p:cNvSpPr/>
            <p:nvPr/>
          </p:nvSpPr>
          <p:spPr>
            <a:xfrm>
              <a:off x="1013" y="847580"/>
              <a:ext cx="2084362" cy="716703"/>
            </a:xfrm>
            <a:prstGeom prst="roundRect">
              <a:avLst>
                <a:gd fmla="val 16667" name="adj"/>
              </a:avLst>
            </a:prstGeom>
            <a:solidFill>
              <a:srgbClr val="CC8125"/>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7"/>
            <p:cNvSpPr txBox="1"/>
            <p:nvPr/>
          </p:nvSpPr>
          <p:spPr>
            <a:xfrm>
              <a:off x="36000" y="882567"/>
              <a:ext cx="2014388" cy="646729"/>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Century Gothic"/>
                  <a:ea typeface="Century Gothic"/>
                  <a:cs typeface="Century Gothic"/>
                  <a:sym typeface="Century Gothic"/>
                </a:rPr>
                <a:t>Critical</a:t>
              </a:r>
              <a:endParaRPr b="0" i="0" sz="1600" u="none" cap="none" strike="noStrike">
                <a:solidFill>
                  <a:schemeClr val="lt1"/>
                </a:solidFill>
                <a:latin typeface="Century Gothic"/>
                <a:ea typeface="Century Gothic"/>
                <a:cs typeface="Century Gothic"/>
                <a:sym typeface="Century Gothic"/>
              </a:endParaRPr>
            </a:p>
          </p:txBody>
        </p:sp>
        <p:sp>
          <p:nvSpPr>
            <p:cNvPr id="441" name="Google Shape;441;p17"/>
            <p:cNvSpPr/>
            <p:nvPr/>
          </p:nvSpPr>
          <p:spPr>
            <a:xfrm>
              <a:off x="2051954" y="1692463"/>
              <a:ext cx="5851621" cy="716703"/>
            </a:xfrm>
            <a:prstGeom prst="rightArrow">
              <a:avLst>
                <a:gd fmla="val 75000" name="adj1"/>
                <a:gd fmla="val 50000" name="adj2"/>
              </a:avLst>
            </a:prstGeom>
            <a:solidFill>
              <a:srgbClr val="E8D8CB">
                <a:alpha val="89019"/>
              </a:srgbClr>
            </a:solidFill>
            <a:ln cap="rnd" cmpd="sng" w="15875">
              <a:solidFill>
                <a:srgbClr val="E8D8CB">
                  <a:alpha val="89019"/>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7"/>
            <p:cNvSpPr txBox="1"/>
            <p:nvPr/>
          </p:nvSpPr>
          <p:spPr>
            <a:xfrm>
              <a:off x="2051954" y="1782051"/>
              <a:ext cx="5582857" cy="537527"/>
            </a:xfrm>
            <a:prstGeom prst="rect">
              <a:avLst/>
            </a:prstGeom>
            <a:noFill/>
            <a:ln>
              <a:noFill/>
            </a:ln>
          </p:spPr>
          <p:txBody>
            <a:bodyPr anchorCtr="0" anchor="t" bIns="8875" lIns="8875" spcFirstLastPara="1" rIns="8875" wrap="square" tIns="8875">
              <a:noAutofit/>
            </a:bodyPr>
            <a:lstStyle/>
            <a:p>
              <a:pPr indent="-114300" lvl="1" marL="114300" marR="0" rtl="0" algn="l">
                <a:lnSpc>
                  <a:spcPct val="90000"/>
                </a:lnSpc>
                <a:spcBef>
                  <a:spcPts val="0"/>
                </a:spcBef>
                <a:spcAft>
                  <a:spcPts val="0"/>
                </a:spcAft>
                <a:buClr>
                  <a:schemeClr val="dk1"/>
                </a:buClr>
                <a:buSzPts val="1400"/>
                <a:buFont typeface="Century Gothic"/>
                <a:buChar char="•"/>
              </a:pPr>
              <a:r>
                <a:rPr b="0" i="0" lang="en-US" sz="1400" u="none" cap="none" strike="noStrike">
                  <a:solidFill>
                    <a:schemeClr val="dk1"/>
                  </a:solidFill>
                  <a:latin typeface="Century Gothic"/>
                  <a:ea typeface="Century Gothic"/>
                  <a:cs typeface="Century Gothic"/>
                  <a:sym typeface="Century Gothic"/>
                </a:rPr>
                <a:t>Normal bugs (Actual behavior is different from expectation) --&gt; effect 1 or 2 test cases.</a:t>
              </a:r>
              <a:endParaRPr b="0" i="0" sz="1400" u="none" cap="none" strike="noStrike">
                <a:solidFill>
                  <a:schemeClr val="dk1"/>
                </a:solidFill>
                <a:latin typeface="Century Gothic"/>
                <a:ea typeface="Century Gothic"/>
                <a:cs typeface="Century Gothic"/>
                <a:sym typeface="Century Gothic"/>
              </a:endParaRPr>
            </a:p>
          </p:txBody>
        </p:sp>
        <p:sp>
          <p:nvSpPr>
            <p:cNvPr id="443" name="Google Shape;443;p17"/>
            <p:cNvSpPr/>
            <p:nvPr/>
          </p:nvSpPr>
          <p:spPr>
            <a:xfrm>
              <a:off x="1560" y="1692463"/>
              <a:ext cx="2050394" cy="716703"/>
            </a:xfrm>
            <a:prstGeom prst="roundRect">
              <a:avLst>
                <a:gd fmla="val 16667" name="adj"/>
              </a:avLst>
            </a:prstGeom>
            <a:solidFill>
              <a:srgbClr val="BC8334"/>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7"/>
            <p:cNvSpPr txBox="1"/>
            <p:nvPr/>
          </p:nvSpPr>
          <p:spPr>
            <a:xfrm>
              <a:off x="36547" y="1727450"/>
              <a:ext cx="1980420" cy="646729"/>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Century Gothic"/>
                  <a:ea typeface="Century Gothic"/>
                  <a:cs typeface="Century Gothic"/>
                  <a:sym typeface="Century Gothic"/>
                </a:rPr>
                <a:t>Major</a:t>
              </a:r>
              <a:endParaRPr b="0" i="0" sz="1600" u="none" cap="none" strike="noStrike">
                <a:solidFill>
                  <a:schemeClr val="lt1"/>
                </a:solidFill>
                <a:latin typeface="Century Gothic"/>
                <a:ea typeface="Century Gothic"/>
                <a:cs typeface="Century Gothic"/>
                <a:sym typeface="Century Gothic"/>
              </a:endParaRPr>
            </a:p>
          </p:txBody>
        </p:sp>
        <p:sp>
          <p:nvSpPr>
            <p:cNvPr id="445" name="Google Shape;445;p17"/>
            <p:cNvSpPr/>
            <p:nvPr/>
          </p:nvSpPr>
          <p:spPr>
            <a:xfrm>
              <a:off x="2030703" y="2547605"/>
              <a:ext cx="5869419" cy="583167"/>
            </a:xfrm>
            <a:prstGeom prst="rightArrow">
              <a:avLst>
                <a:gd fmla="val 75000" name="adj1"/>
                <a:gd fmla="val 50000" name="adj2"/>
              </a:avLst>
            </a:prstGeom>
            <a:solidFill>
              <a:srgbClr val="E2D8CD">
                <a:alpha val="89019"/>
              </a:srgbClr>
            </a:solidFill>
            <a:ln cap="rnd" cmpd="sng" w="15875">
              <a:solidFill>
                <a:srgbClr val="E2D8CD">
                  <a:alpha val="89019"/>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7"/>
            <p:cNvSpPr txBox="1"/>
            <p:nvPr/>
          </p:nvSpPr>
          <p:spPr>
            <a:xfrm>
              <a:off x="2030703" y="2620501"/>
              <a:ext cx="5650731" cy="437375"/>
            </a:xfrm>
            <a:prstGeom prst="rect">
              <a:avLst/>
            </a:prstGeom>
            <a:noFill/>
            <a:ln>
              <a:noFill/>
            </a:ln>
          </p:spPr>
          <p:txBody>
            <a:bodyPr anchorCtr="0" anchor="t" bIns="8875" lIns="8875" spcFirstLastPara="1" rIns="8875" wrap="square" tIns="8875">
              <a:noAutofit/>
            </a:bodyPr>
            <a:lstStyle/>
            <a:p>
              <a:pPr indent="-114300" lvl="1" marL="114300" marR="0" rtl="0" algn="l">
                <a:lnSpc>
                  <a:spcPct val="90000"/>
                </a:lnSpc>
                <a:spcBef>
                  <a:spcPts val="0"/>
                </a:spcBef>
                <a:spcAft>
                  <a:spcPts val="0"/>
                </a:spcAft>
                <a:buClr>
                  <a:schemeClr val="dk1"/>
                </a:buClr>
                <a:buSzPts val="1400"/>
                <a:buFont typeface="Century Gothic"/>
                <a:buChar char="•"/>
              </a:pPr>
              <a:r>
                <a:rPr b="0" i="0" lang="en-US" sz="1400" u="none" cap="none" strike="noStrike">
                  <a:solidFill>
                    <a:schemeClr val="dk1"/>
                  </a:solidFill>
                  <a:latin typeface="Century Gothic"/>
                  <a:ea typeface="Century Gothic"/>
                  <a:cs typeface="Century Gothic"/>
                  <a:sym typeface="Century Gothic"/>
                </a:rPr>
                <a:t>Cosmetic problem like misspelled words or misaligned text.</a:t>
              </a:r>
              <a:endParaRPr b="0" i="0" sz="1400" u="none" cap="none" strike="noStrike">
                <a:solidFill>
                  <a:schemeClr val="dk1"/>
                </a:solidFill>
                <a:latin typeface="Century Gothic"/>
                <a:ea typeface="Century Gothic"/>
                <a:cs typeface="Century Gothic"/>
                <a:sym typeface="Century Gothic"/>
              </a:endParaRPr>
            </a:p>
            <a:p>
              <a:pPr indent="-114300" lvl="1" marL="114300" marR="0" rtl="0" algn="l">
                <a:lnSpc>
                  <a:spcPct val="90000"/>
                </a:lnSpc>
                <a:spcBef>
                  <a:spcPts val="210"/>
                </a:spcBef>
                <a:spcAft>
                  <a:spcPts val="0"/>
                </a:spcAft>
                <a:buClr>
                  <a:schemeClr val="dk1"/>
                </a:buClr>
                <a:buSzPts val="1400"/>
                <a:buFont typeface="Century Gothic"/>
                <a:buChar char="•"/>
              </a:pPr>
              <a:r>
                <a:rPr b="0" i="0" lang="en-US" sz="1400" u="none" cap="none" strike="noStrike">
                  <a:solidFill>
                    <a:schemeClr val="dk1"/>
                  </a:solidFill>
                  <a:latin typeface="Century Gothic"/>
                  <a:ea typeface="Century Gothic"/>
                  <a:cs typeface="Century Gothic"/>
                  <a:sym typeface="Century Gothic"/>
                </a:rPr>
                <a:t>GUI issues</a:t>
              </a:r>
              <a:endParaRPr b="0" i="0" sz="1400" u="none" cap="none" strike="noStrike">
                <a:solidFill>
                  <a:schemeClr val="dk1"/>
                </a:solidFill>
                <a:latin typeface="Century Gothic"/>
                <a:ea typeface="Century Gothic"/>
                <a:cs typeface="Century Gothic"/>
                <a:sym typeface="Century Gothic"/>
              </a:endParaRPr>
            </a:p>
          </p:txBody>
        </p:sp>
        <p:sp>
          <p:nvSpPr>
            <p:cNvPr id="447" name="Google Shape;447;p17"/>
            <p:cNvSpPr/>
            <p:nvPr/>
          </p:nvSpPr>
          <p:spPr>
            <a:xfrm>
              <a:off x="5012" y="2480837"/>
              <a:ext cx="2025691" cy="716703"/>
            </a:xfrm>
            <a:prstGeom prst="roundRect">
              <a:avLst>
                <a:gd fmla="val 16667" name="adj"/>
              </a:avLst>
            </a:prstGeom>
            <a:solidFill>
              <a:srgbClr val="AC8342"/>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7"/>
            <p:cNvSpPr txBox="1"/>
            <p:nvPr/>
          </p:nvSpPr>
          <p:spPr>
            <a:xfrm>
              <a:off x="39999" y="2515824"/>
              <a:ext cx="1955717" cy="646729"/>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Century Gothic"/>
                  <a:ea typeface="Century Gothic"/>
                  <a:cs typeface="Century Gothic"/>
                  <a:sym typeface="Century Gothic"/>
                </a:rPr>
                <a:t>Minor</a:t>
              </a:r>
              <a:endParaRPr b="0" i="0" sz="1600" u="none" cap="none" strike="noStrike">
                <a:solidFill>
                  <a:schemeClr val="lt1"/>
                </a:solidFill>
                <a:latin typeface="Century Gothic"/>
                <a:ea typeface="Century Gothic"/>
                <a:cs typeface="Century Gothic"/>
                <a:sym typeface="Century Gothic"/>
              </a:endParaRPr>
            </a:p>
          </p:txBody>
        </p:sp>
        <p:sp>
          <p:nvSpPr>
            <p:cNvPr id="449" name="Google Shape;449;p17"/>
            <p:cNvSpPr/>
            <p:nvPr/>
          </p:nvSpPr>
          <p:spPr>
            <a:xfrm>
              <a:off x="1999876" y="3355689"/>
              <a:ext cx="5901600" cy="543748"/>
            </a:xfrm>
            <a:prstGeom prst="rightArrow">
              <a:avLst>
                <a:gd fmla="val 75000" name="adj1"/>
                <a:gd fmla="val 50000" name="adj2"/>
              </a:avLst>
            </a:prstGeom>
            <a:solidFill>
              <a:srgbClr val="DDD7CF">
                <a:alpha val="89019"/>
              </a:srgbClr>
            </a:solidFill>
            <a:ln cap="rnd" cmpd="sng" w="15875">
              <a:solidFill>
                <a:srgbClr val="DDD7CF">
                  <a:alpha val="89019"/>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7"/>
            <p:cNvSpPr txBox="1"/>
            <p:nvPr/>
          </p:nvSpPr>
          <p:spPr>
            <a:xfrm>
              <a:off x="1999876" y="3423658"/>
              <a:ext cx="5697695" cy="407811"/>
            </a:xfrm>
            <a:prstGeom prst="rect">
              <a:avLst/>
            </a:prstGeom>
            <a:noFill/>
            <a:ln>
              <a:noFill/>
            </a:ln>
          </p:spPr>
          <p:txBody>
            <a:bodyPr anchorCtr="0" anchor="t" bIns="8875" lIns="8875" spcFirstLastPara="1" rIns="8875" wrap="square" tIns="8875">
              <a:noAutofit/>
            </a:bodyPr>
            <a:lstStyle/>
            <a:p>
              <a:pPr indent="-114300" lvl="1" marL="114300" marR="0" rtl="0" algn="l">
                <a:lnSpc>
                  <a:spcPct val="90000"/>
                </a:lnSpc>
                <a:spcBef>
                  <a:spcPts val="0"/>
                </a:spcBef>
                <a:spcAft>
                  <a:spcPts val="0"/>
                </a:spcAft>
                <a:buClr>
                  <a:schemeClr val="dk1"/>
                </a:buClr>
                <a:buSzPts val="1400"/>
                <a:buFont typeface="Century Gothic"/>
                <a:buChar char="•"/>
              </a:pPr>
              <a:r>
                <a:rPr b="0" i="0" lang="en-US" sz="1400" u="none" cap="none" strike="noStrike">
                  <a:solidFill>
                    <a:schemeClr val="dk1"/>
                  </a:solidFill>
                  <a:latin typeface="Century Gothic"/>
                  <a:ea typeface="Century Gothic"/>
                  <a:cs typeface="Century Gothic"/>
                  <a:sym typeface="Century Gothic"/>
                </a:rPr>
                <a:t>Thing that could be enhanced for easier usage, very little problem.</a:t>
              </a:r>
              <a:endParaRPr b="0" i="0" sz="1400" u="none" cap="none" strike="noStrike">
                <a:solidFill>
                  <a:schemeClr val="dk1"/>
                </a:solidFill>
                <a:latin typeface="Century Gothic"/>
                <a:ea typeface="Century Gothic"/>
                <a:cs typeface="Century Gothic"/>
                <a:sym typeface="Century Gothic"/>
              </a:endParaRPr>
            </a:p>
          </p:txBody>
        </p:sp>
        <p:sp>
          <p:nvSpPr>
            <p:cNvPr id="451" name="Google Shape;451;p17"/>
            <p:cNvSpPr/>
            <p:nvPr/>
          </p:nvSpPr>
          <p:spPr>
            <a:xfrm>
              <a:off x="3659" y="3269211"/>
              <a:ext cx="1996217" cy="716703"/>
            </a:xfrm>
            <a:prstGeom prst="roundRect">
              <a:avLst>
                <a:gd fmla="val 16667" name="adj"/>
              </a:avLst>
            </a:prstGeom>
            <a:solidFill>
              <a:srgbClr val="9E814F"/>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7"/>
            <p:cNvSpPr txBox="1"/>
            <p:nvPr/>
          </p:nvSpPr>
          <p:spPr>
            <a:xfrm>
              <a:off x="38646" y="3304198"/>
              <a:ext cx="1926243" cy="646729"/>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Century Gothic"/>
                  <a:ea typeface="Century Gothic"/>
                  <a:cs typeface="Century Gothic"/>
                  <a:sym typeface="Century Gothic"/>
                </a:rPr>
                <a:t>Enhancement</a:t>
              </a:r>
              <a:endParaRPr b="0" i="0" sz="1600" u="none" cap="none" strike="noStrike">
                <a:solidFill>
                  <a:schemeClr val="lt1"/>
                </a:solidFill>
                <a:latin typeface="Century Gothic"/>
                <a:ea typeface="Century Gothic"/>
                <a:cs typeface="Century Gothic"/>
                <a:sym typeface="Century Gothic"/>
              </a:endParaRPr>
            </a:p>
          </p:txBody>
        </p:sp>
      </p:grpSp>
      <p:sp>
        <p:nvSpPr>
          <p:cNvPr id="453" name="Google Shape;453;p17"/>
          <p:cNvSpPr txBox="1"/>
          <p:nvPr/>
        </p:nvSpPr>
        <p:spPr>
          <a:xfrm>
            <a:off x="521110" y="785554"/>
            <a:ext cx="4375355" cy="36933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accent2"/>
              </a:buClr>
              <a:buSzPts val="1800"/>
              <a:buFont typeface="Arial"/>
              <a:buChar char="•"/>
            </a:pPr>
            <a:r>
              <a:rPr b="0" i="0" lang="en-US" sz="1800" u="none" cap="none" strike="noStrike">
                <a:solidFill>
                  <a:schemeClr val="dk1"/>
                </a:solidFill>
                <a:latin typeface="Century Gothic"/>
                <a:ea typeface="Century Gothic"/>
                <a:cs typeface="Century Gothic"/>
                <a:sym typeface="Century Gothic"/>
              </a:rPr>
              <a:t>Know bug severity</a:t>
            </a:r>
            <a:endParaRPr b="0" i="0" sz="18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18"/>
          <p:cNvSpPr txBox="1"/>
          <p:nvPr>
            <p:ph type="title"/>
          </p:nvPr>
        </p:nvSpPr>
        <p:spPr>
          <a:xfrm>
            <a:off x="1944694" y="468082"/>
            <a:ext cx="6683765" cy="96066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2700"/>
              <a:buFont typeface="Century Gothic"/>
              <a:buNone/>
            </a:pPr>
            <a:r>
              <a:rPr lang="en-US"/>
              <a:t>Report a Bug without Analysis (cont.)</a:t>
            </a:r>
            <a:endParaRPr/>
          </a:p>
        </p:txBody>
      </p:sp>
      <p:grpSp>
        <p:nvGrpSpPr>
          <p:cNvPr id="459" name="Google Shape;459;p18"/>
          <p:cNvGrpSpPr/>
          <p:nvPr/>
        </p:nvGrpSpPr>
        <p:grpSpPr>
          <a:xfrm>
            <a:off x="620538" y="1427244"/>
            <a:ext cx="6693556" cy="3339833"/>
            <a:chOff x="1105" y="1567"/>
            <a:chExt cx="6693556" cy="3339833"/>
          </a:xfrm>
        </p:grpSpPr>
        <p:sp>
          <p:nvSpPr>
            <p:cNvPr id="460" name="Google Shape;460;p18"/>
            <p:cNvSpPr/>
            <p:nvPr/>
          </p:nvSpPr>
          <p:spPr>
            <a:xfrm>
              <a:off x="1245485" y="1567"/>
              <a:ext cx="5449176" cy="749229"/>
            </a:xfrm>
            <a:prstGeom prst="rightArrow">
              <a:avLst>
                <a:gd fmla="val 75000" name="adj1"/>
                <a:gd fmla="val 50000" name="adj2"/>
              </a:avLst>
            </a:prstGeom>
            <a:solidFill>
              <a:srgbClr val="F2D7CB">
                <a:alpha val="89019"/>
              </a:srgbClr>
            </a:solidFill>
            <a:ln cap="rnd" cmpd="sng" w="15875">
              <a:solidFill>
                <a:srgbClr val="F2D7CB">
                  <a:alpha val="89019"/>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8"/>
            <p:cNvSpPr txBox="1"/>
            <p:nvPr/>
          </p:nvSpPr>
          <p:spPr>
            <a:xfrm>
              <a:off x="1245485" y="95221"/>
              <a:ext cx="5168215" cy="561921"/>
            </a:xfrm>
            <a:prstGeom prst="rect">
              <a:avLst/>
            </a:prstGeom>
            <a:noFill/>
            <a:ln>
              <a:noFill/>
            </a:ln>
          </p:spPr>
          <p:txBody>
            <a:bodyPr anchorCtr="0" anchor="t" bIns="7600" lIns="7600" spcFirstLastPara="1" rIns="7600" wrap="square" tIns="7600">
              <a:noAutofit/>
            </a:bodyPr>
            <a:lstStyle/>
            <a:p>
              <a:pPr indent="-114300" lvl="1" marL="114300" marR="0" rtl="0" algn="l">
                <a:lnSpc>
                  <a:spcPct val="90000"/>
                </a:lnSpc>
                <a:spcBef>
                  <a:spcPts val="0"/>
                </a:spcBef>
                <a:spcAft>
                  <a:spcPts val="0"/>
                </a:spcAft>
                <a:buClr>
                  <a:schemeClr val="dk1"/>
                </a:buClr>
                <a:buSzPts val="1200"/>
                <a:buFont typeface="Century Gothic"/>
                <a:buChar char="•"/>
              </a:pPr>
              <a:r>
                <a:rPr b="0" i="0" lang="en-US" sz="1200" u="none" cap="none" strike="noStrike">
                  <a:solidFill>
                    <a:schemeClr val="dk1"/>
                  </a:solidFill>
                  <a:latin typeface="Century Gothic"/>
                  <a:ea typeface="Century Gothic"/>
                  <a:cs typeface="Century Gothic"/>
                  <a:sym typeface="Century Gothic"/>
                </a:rPr>
                <a:t>Block most of or full test-case of UI-screen(s)/feature(s).</a:t>
              </a:r>
              <a:endParaRPr b="0" i="0" sz="1200" u="none" cap="none" strike="noStrike">
                <a:solidFill>
                  <a:schemeClr val="dk1"/>
                </a:solidFill>
                <a:latin typeface="Century Gothic"/>
                <a:ea typeface="Century Gothic"/>
                <a:cs typeface="Century Gothic"/>
                <a:sym typeface="Century Gothic"/>
              </a:endParaRPr>
            </a:p>
            <a:p>
              <a:pPr indent="-114300" lvl="1" marL="114300" marR="0" rtl="0" algn="l">
                <a:lnSpc>
                  <a:spcPct val="90000"/>
                </a:lnSpc>
                <a:spcBef>
                  <a:spcPts val="180"/>
                </a:spcBef>
                <a:spcAft>
                  <a:spcPts val="0"/>
                </a:spcAft>
                <a:buClr>
                  <a:schemeClr val="dk1"/>
                </a:buClr>
                <a:buSzPts val="1200"/>
                <a:buFont typeface="Century Gothic"/>
                <a:buChar char="•"/>
              </a:pPr>
              <a:r>
                <a:rPr b="0" i="0" lang="en-US" sz="1200" u="none" cap="none" strike="noStrike">
                  <a:solidFill>
                    <a:schemeClr val="dk1"/>
                  </a:solidFill>
                  <a:latin typeface="Century Gothic"/>
                  <a:ea typeface="Century Gothic"/>
                  <a:cs typeface="Century Gothic"/>
                  <a:sym typeface="Century Gothic"/>
                </a:rPr>
                <a:t>Blocking issue (crash/deadlock with reproducibility= Always)  </a:t>
              </a:r>
              <a:endParaRPr b="0" i="0" sz="1200" u="none" cap="none" strike="noStrike">
                <a:solidFill>
                  <a:schemeClr val="dk1"/>
                </a:solidFill>
                <a:latin typeface="Century Gothic"/>
                <a:ea typeface="Century Gothic"/>
                <a:cs typeface="Century Gothic"/>
                <a:sym typeface="Century Gothic"/>
              </a:endParaRPr>
            </a:p>
            <a:p>
              <a:pPr indent="-114300" lvl="1" marL="114300" marR="0" rtl="0" algn="l">
                <a:lnSpc>
                  <a:spcPct val="90000"/>
                </a:lnSpc>
                <a:spcBef>
                  <a:spcPts val="180"/>
                </a:spcBef>
                <a:spcAft>
                  <a:spcPts val="0"/>
                </a:spcAft>
                <a:buClr>
                  <a:schemeClr val="dk1"/>
                </a:buClr>
                <a:buSzPts val="1200"/>
                <a:buFont typeface="Century Gothic"/>
                <a:buChar char="•"/>
              </a:pPr>
              <a:r>
                <a:rPr b="0" i="0" lang="en-US" sz="1200" u="none" cap="none" strike="noStrike">
                  <a:solidFill>
                    <a:schemeClr val="dk1"/>
                  </a:solidFill>
                  <a:latin typeface="Century Gothic"/>
                  <a:ea typeface="Century Gothic"/>
                  <a:cs typeface="Century Gothic"/>
                  <a:sym typeface="Century Gothic"/>
                </a:rPr>
                <a:t>The issues belong to features that is near to released deadline.</a:t>
              </a:r>
              <a:endParaRPr b="0" i="0" sz="1200" u="none" cap="none" strike="noStrike">
                <a:solidFill>
                  <a:schemeClr val="dk1"/>
                </a:solidFill>
                <a:latin typeface="Century Gothic"/>
                <a:ea typeface="Century Gothic"/>
                <a:cs typeface="Century Gothic"/>
                <a:sym typeface="Century Gothic"/>
              </a:endParaRPr>
            </a:p>
          </p:txBody>
        </p:sp>
        <p:sp>
          <p:nvSpPr>
            <p:cNvPr id="462" name="Google Shape;462;p18"/>
            <p:cNvSpPr/>
            <p:nvPr/>
          </p:nvSpPr>
          <p:spPr>
            <a:xfrm>
              <a:off x="1105" y="1567"/>
              <a:ext cx="1244379" cy="749229"/>
            </a:xfrm>
            <a:prstGeom prst="roundRect">
              <a:avLst>
                <a:gd fmla="val 16667" name="adj"/>
              </a:avLst>
            </a:prstGeom>
            <a:solidFill>
              <a:srgbClr val="DD7C16"/>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8"/>
            <p:cNvSpPr txBox="1"/>
            <p:nvPr/>
          </p:nvSpPr>
          <p:spPr>
            <a:xfrm>
              <a:off x="37679" y="38141"/>
              <a:ext cx="1171231" cy="676081"/>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Century Gothic"/>
                  <a:ea typeface="Century Gothic"/>
                  <a:cs typeface="Century Gothic"/>
                  <a:sym typeface="Century Gothic"/>
                </a:rPr>
                <a:t>Urgent</a:t>
              </a:r>
              <a:endParaRPr b="0" i="0" sz="1600" u="none" cap="none" strike="noStrike">
                <a:solidFill>
                  <a:schemeClr val="lt1"/>
                </a:solidFill>
                <a:latin typeface="Century Gothic"/>
                <a:ea typeface="Century Gothic"/>
                <a:cs typeface="Century Gothic"/>
                <a:sym typeface="Century Gothic"/>
              </a:endParaRPr>
            </a:p>
          </p:txBody>
        </p:sp>
        <p:sp>
          <p:nvSpPr>
            <p:cNvPr id="464" name="Google Shape;464;p18"/>
            <p:cNvSpPr/>
            <p:nvPr/>
          </p:nvSpPr>
          <p:spPr>
            <a:xfrm>
              <a:off x="1266963" y="825719"/>
              <a:ext cx="5425072" cy="867375"/>
            </a:xfrm>
            <a:prstGeom prst="rightArrow">
              <a:avLst>
                <a:gd fmla="val 75000" name="adj1"/>
                <a:gd fmla="val 50000" name="adj2"/>
              </a:avLst>
            </a:prstGeom>
            <a:solidFill>
              <a:srgbClr val="EBD8CB">
                <a:alpha val="89019"/>
              </a:srgbClr>
            </a:solidFill>
            <a:ln cap="rnd" cmpd="sng" w="15875">
              <a:solidFill>
                <a:srgbClr val="EBD8CB">
                  <a:alpha val="89019"/>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8"/>
            <p:cNvSpPr txBox="1"/>
            <p:nvPr/>
          </p:nvSpPr>
          <p:spPr>
            <a:xfrm>
              <a:off x="1266963" y="934141"/>
              <a:ext cx="5099806" cy="650531"/>
            </a:xfrm>
            <a:prstGeom prst="rect">
              <a:avLst/>
            </a:prstGeom>
            <a:noFill/>
            <a:ln>
              <a:noFill/>
            </a:ln>
          </p:spPr>
          <p:txBody>
            <a:bodyPr anchorCtr="0" anchor="t" bIns="7600" lIns="7600" spcFirstLastPara="1" rIns="7600" wrap="square" tIns="7600">
              <a:noAutofit/>
            </a:bodyPr>
            <a:lstStyle/>
            <a:p>
              <a:pPr indent="-114300" lvl="1" marL="114300" marR="0" rtl="0" algn="l">
                <a:lnSpc>
                  <a:spcPct val="90000"/>
                </a:lnSpc>
                <a:spcBef>
                  <a:spcPts val="0"/>
                </a:spcBef>
                <a:spcAft>
                  <a:spcPts val="0"/>
                </a:spcAft>
                <a:buClr>
                  <a:schemeClr val="dk1"/>
                </a:buClr>
                <a:buSzPts val="1200"/>
                <a:buFont typeface="Century Gothic"/>
                <a:buChar char="•"/>
              </a:pPr>
              <a:r>
                <a:rPr b="0" i="0" lang="en-US" sz="1200" u="none" cap="none" strike="noStrike">
                  <a:solidFill>
                    <a:schemeClr val="dk1"/>
                  </a:solidFill>
                  <a:latin typeface="Century Gothic"/>
                  <a:ea typeface="Century Gothic"/>
                  <a:cs typeface="Century Gothic"/>
                  <a:sym typeface="Century Gothic"/>
                </a:rPr>
                <a:t>Block about more 15 test cases.</a:t>
              </a:r>
              <a:endParaRPr b="0" i="0" sz="1200" u="none" cap="none" strike="noStrike">
                <a:solidFill>
                  <a:schemeClr val="dk1"/>
                </a:solidFill>
                <a:latin typeface="Century Gothic"/>
                <a:ea typeface="Century Gothic"/>
                <a:cs typeface="Century Gothic"/>
                <a:sym typeface="Century Gothic"/>
              </a:endParaRPr>
            </a:p>
            <a:p>
              <a:pPr indent="-114300" lvl="1" marL="114300" marR="0" rtl="0" algn="l">
                <a:lnSpc>
                  <a:spcPct val="90000"/>
                </a:lnSpc>
                <a:spcBef>
                  <a:spcPts val="180"/>
                </a:spcBef>
                <a:spcAft>
                  <a:spcPts val="0"/>
                </a:spcAft>
                <a:buClr>
                  <a:schemeClr val="dk1"/>
                </a:buClr>
                <a:buSzPts val="1200"/>
                <a:buFont typeface="Century Gothic"/>
                <a:buChar char="•"/>
              </a:pPr>
              <a:r>
                <a:rPr b="0" i="0" lang="en-US" sz="1200" u="none" cap="none" strike="noStrike">
                  <a:solidFill>
                    <a:schemeClr val="dk1"/>
                  </a:solidFill>
                  <a:latin typeface="Century Gothic"/>
                  <a:ea typeface="Century Gothic"/>
                  <a:cs typeface="Century Gothic"/>
                  <a:sym typeface="Century Gothic"/>
                </a:rPr>
                <a:t>Crash/deadlock with reproducibility= Intermittent)</a:t>
              </a:r>
              <a:endParaRPr b="0" i="0" sz="1200" u="none" cap="none" strike="noStrike">
                <a:solidFill>
                  <a:schemeClr val="dk1"/>
                </a:solidFill>
                <a:latin typeface="Century Gothic"/>
                <a:ea typeface="Century Gothic"/>
                <a:cs typeface="Century Gothic"/>
                <a:sym typeface="Century Gothic"/>
              </a:endParaRPr>
            </a:p>
            <a:p>
              <a:pPr indent="-114300" lvl="1" marL="114300" marR="0" rtl="0" algn="l">
                <a:lnSpc>
                  <a:spcPct val="90000"/>
                </a:lnSpc>
                <a:spcBef>
                  <a:spcPts val="180"/>
                </a:spcBef>
                <a:spcAft>
                  <a:spcPts val="0"/>
                </a:spcAft>
                <a:buClr>
                  <a:schemeClr val="dk1"/>
                </a:buClr>
                <a:buSzPts val="1200"/>
                <a:buFont typeface="Century Gothic"/>
                <a:buChar char="•"/>
              </a:pPr>
              <a:r>
                <a:rPr b="0" i="0" lang="en-US" sz="1200" u="none" cap="none" strike="noStrike">
                  <a:solidFill>
                    <a:schemeClr val="dk1"/>
                  </a:solidFill>
                  <a:latin typeface="Century Gothic"/>
                  <a:ea typeface="Century Gothic"/>
                  <a:cs typeface="Century Gothic"/>
                  <a:sym typeface="Century Gothic"/>
                </a:rPr>
                <a:t>The issues that re-open more than twice.</a:t>
              </a:r>
              <a:endParaRPr b="0" i="0" sz="1200" u="none" cap="none" strike="noStrike">
                <a:solidFill>
                  <a:schemeClr val="dk1"/>
                </a:solidFill>
                <a:latin typeface="Century Gothic"/>
                <a:ea typeface="Century Gothic"/>
                <a:cs typeface="Century Gothic"/>
                <a:sym typeface="Century Gothic"/>
              </a:endParaRPr>
            </a:p>
          </p:txBody>
        </p:sp>
        <p:sp>
          <p:nvSpPr>
            <p:cNvPr id="466" name="Google Shape;466;p18"/>
            <p:cNvSpPr/>
            <p:nvPr/>
          </p:nvSpPr>
          <p:spPr>
            <a:xfrm>
              <a:off x="3732" y="884792"/>
              <a:ext cx="1263230" cy="749229"/>
            </a:xfrm>
            <a:prstGeom prst="roundRect">
              <a:avLst>
                <a:gd fmla="val 16667" name="adj"/>
              </a:avLst>
            </a:prstGeom>
            <a:solidFill>
              <a:srgbClr val="C7812A"/>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8"/>
            <p:cNvSpPr txBox="1"/>
            <p:nvPr/>
          </p:nvSpPr>
          <p:spPr>
            <a:xfrm>
              <a:off x="40306" y="921366"/>
              <a:ext cx="1190082" cy="676081"/>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Century Gothic"/>
                  <a:ea typeface="Century Gothic"/>
                  <a:cs typeface="Century Gothic"/>
                  <a:sym typeface="Century Gothic"/>
                </a:rPr>
                <a:t>High</a:t>
              </a:r>
              <a:endParaRPr b="0" i="0" sz="1600" u="none" cap="none" strike="noStrike">
                <a:solidFill>
                  <a:schemeClr val="lt1"/>
                </a:solidFill>
                <a:latin typeface="Century Gothic"/>
                <a:ea typeface="Century Gothic"/>
                <a:cs typeface="Century Gothic"/>
                <a:sym typeface="Century Gothic"/>
              </a:endParaRPr>
            </a:p>
          </p:txBody>
        </p:sp>
        <p:sp>
          <p:nvSpPr>
            <p:cNvPr id="468" name="Google Shape;468;p18"/>
            <p:cNvSpPr/>
            <p:nvPr/>
          </p:nvSpPr>
          <p:spPr>
            <a:xfrm>
              <a:off x="1221302" y="1768018"/>
              <a:ext cx="5471459" cy="749229"/>
            </a:xfrm>
            <a:prstGeom prst="rightArrow">
              <a:avLst>
                <a:gd fmla="val 75000" name="adj1"/>
                <a:gd fmla="val 50000" name="adj2"/>
              </a:avLst>
            </a:prstGeom>
            <a:solidFill>
              <a:srgbClr val="E4D7CD">
                <a:alpha val="89019"/>
              </a:srgbClr>
            </a:solidFill>
            <a:ln cap="rnd" cmpd="sng" w="15875">
              <a:solidFill>
                <a:srgbClr val="E4D7CD">
                  <a:alpha val="89019"/>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8"/>
            <p:cNvSpPr txBox="1"/>
            <p:nvPr/>
          </p:nvSpPr>
          <p:spPr>
            <a:xfrm>
              <a:off x="1221302" y="1861672"/>
              <a:ext cx="5190498" cy="561921"/>
            </a:xfrm>
            <a:prstGeom prst="rect">
              <a:avLst/>
            </a:prstGeom>
            <a:noFill/>
            <a:ln>
              <a:noFill/>
            </a:ln>
          </p:spPr>
          <p:txBody>
            <a:bodyPr anchorCtr="0" anchor="t" bIns="7600" lIns="7600" spcFirstLastPara="1" rIns="7600" wrap="square" tIns="7600">
              <a:noAutofit/>
            </a:bodyPr>
            <a:lstStyle/>
            <a:p>
              <a:pPr indent="-114300" lvl="1" marL="114300" marR="0" rtl="0" algn="l">
                <a:lnSpc>
                  <a:spcPct val="90000"/>
                </a:lnSpc>
                <a:spcBef>
                  <a:spcPts val="0"/>
                </a:spcBef>
                <a:spcAft>
                  <a:spcPts val="0"/>
                </a:spcAft>
                <a:buClr>
                  <a:schemeClr val="dk1"/>
                </a:buClr>
                <a:buSzPts val="1200"/>
                <a:buFont typeface="Century Gothic"/>
                <a:buChar char="•"/>
              </a:pPr>
              <a:r>
                <a:rPr b="0" i="0" lang="en-US" sz="1200" u="none" cap="none" strike="noStrike">
                  <a:solidFill>
                    <a:schemeClr val="dk1"/>
                  </a:solidFill>
                  <a:latin typeface="Century Gothic"/>
                  <a:ea typeface="Century Gothic"/>
                  <a:cs typeface="Century Gothic"/>
                  <a:sym typeface="Century Gothic"/>
                </a:rPr>
                <a:t>Block about under 15 test cases.</a:t>
              </a:r>
              <a:endParaRPr b="0" i="0" sz="1200" u="none" cap="none" strike="noStrike">
                <a:solidFill>
                  <a:schemeClr val="dk1"/>
                </a:solidFill>
                <a:latin typeface="Century Gothic"/>
                <a:ea typeface="Century Gothic"/>
                <a:cs typeface="Century Gothic"/>
                <a:sym typeface="Century Gothic"/>
              </a:endParaRPr>
            </a:p>
            <a:p>
              <a:pPr indent="-114300" lvl="1" marL="114300" marR="0" rtl="0" algn="l">
                <a:lnSpc>
                  <a:spcPct val="90000"/>
                </a:lnSpc>
                <a:spcBef>
                  <a:spcPts val="180"/>
                </a:spcBef>
                <a:spcAft>
                  <a:spcPts val="0"/>
                </a:spcAft>
                <a:buClr>
                  <a:schemeClr val="dk1"/>
                </a:buClr>
                <a:buSzPts val="1200"/>
                <a:buFont typeface="Century Gothic"/>
                <a:buChar char="•"/>
              </a:pPr>
              <a:r>
                <a:rPr b="0" i="0" lang="en-US" sz="1200" u="none" cap="none" strike="noStrike">
                  <a:solidFill>
                    <a:schemeClr val="dk1"/>
                  </a:solidFill>
                  <a:latin typeface="Century Gothic"/>
                  <a:ea typeface="Century Gothic"/>
                  <a:cs typeface="Century Gothic"/>
                  <a:sym typeface="Century Gothic"/>
                </a:rPr>
                <a:t>Crash/deadlock with reproducibility= Once)</a:t>
              </a:r>
              <a:endParaRPr b="0" i="0" sz="1200" u="none" cap="none" strike="noStrike">
                <a:solidFill>
                  <a:schemeClr val="dk1"/>
                </a:solidFill>
                <a:latin typeface="Century Gothic"/>
                <a:ea typeface="Century Gothic"/>
                <a:cs typeface="Century Gothic"/>
                <a:sym typeface="Century Gothic"/>
              </a:endParaRPr>
            </a:p>
            <a:p>
              <a:pPr indent="-114300" lvl="1" marL="114300" marR="0" rtl="0" algn="l">
                <a:lnSpc>
                  <a:spcPct val="90000"/>
                </a:lnSpc>
                <a:spcBef>
                  <a:spcPts val="180"/>
                </a:spcBef>
                <a:spcAft>
                  <a:spcPts val="0"/>
                </a:spcAft>
                <a:buClr>
                  <a:schemeClr val="dk1"/>
                </a:buClr>
                <a:buSzPts val="1200"/>
                <a:buFont typeface="Century Gothic"/>
                <a:buChar char="•"/>
              </a:pPr>
              <a:r>
                <a:rPr b="0" i="0" lang="en-US" sz="1200" u="none" cap="none" strike="noStrike">
                  <a:solidFill>
                    <a:schemeClr val="dk1"/>
                  </a:solidFill>
                  <a:latin typeface="Century Gothic"/>
                  <a:ea typeface="Century Gothic"/>
                  <a:cs typeface="Century Gothic"/>
                  <a:sym typeface="Century Gothic"/>
                </a:rPr>
                <a:t>GUI issues</a:t>
              </a:r>
              <a:endParaRPr b="0" i="0" sz="1200" u="none" cap="none" strike="noStrike">
                <a:solidFill>
                  <a:schemeClr val="dk1"/>
                </a:solidFill>
                <a:latin typeface="Century Gothic"/>
                <a:ea typeface="Century Gothic"/>
                <a:cs typeface="Century Gothic"/>
                <a:sym typeface="Century Gothic"/>
              </a:endParaRPr>
            </a:p>
          </p:txBody>
        </p:sp>
        <p:sp>
          <p:nvSpPr>
            <p:cNvPr id="470" name="Google Shape;470;p18"/>
            <p:cNvSpPr/>
            <p:nvPr/>
          </p:nvSpPr>
          <p:spPr>
            <a:xfrm>
              <a:off x="3006" y="1768018"/>
              <a:ext cx="1218295" cy="749229"/>
            </a:xfrm>
            <a:prstGeom prst="roundRect">
              <a:avLst>
                <a:gd fmla="val 16667" name="adj"/>
              </a:avLst>
            </a:prstGeom>
            <a:solidFill>
              <a:srgbClr val="B2833D"/>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8"/>
            <p:cNvSpPr txBox="1"/>
            <p:nvPr/>
          </p:nvSpPr>
          <p:spPr>
            <a:xfrm>
              <a:off x="39580" y="1804592"/>
              <a:ext cx="1145147" cy="676081"/>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Century Gothic"/>
                  <a:ea typeface="Century Gothic"/>
                  <a:cs typeface="Century Gothic"/>
                  <a:sym typeface="Century Gothic"/>
                </a:rPr>
                <a:t>Normal</a:t>
              </a:r>
              <a:endParaRPr b="0" i="0" sz="1600" u="none" cap="none" strike="noStrike">
                <a:solidFill>
                  <a:schemeClr val="lt1"/>
                </a:solidFill>
                <a:latin typeface="Century Gothic"/>
                <a:ea typeface="Century Gothic"/>
                <a:cs typeface="Century Gothic"/>
                <a:sym typeface="Century Gothic"/>
              </a:endParaRPr>
            </a:p>
          </p:txBody>
        </p:sp>
        <p:sp>
          <p:nvSpPr>
            <p:cNvPr id="472" name="Google Shape;472;p18"/>
            <p:cNvSpPr/>
            <p:nvPr/>
          </p:nvSpPr>
          <p:spPr>
            <a:xfrm>
              <a:off x="1155869" y="2661969"/>
              <a:ext cx="5536591" cy="609633"/>
            </a:xfrm>
            <a:prstGeom prst="rightArrow">
              <a:avLst>
                <a:gd fmla="val 75000" name="adj1"/>
                <a:gd fmla="val 50000" name="adj2"/>
              </a:avLst>
            </a:prstGeom>
            <a:solidFill>
              <a:srgbClr val="DDD7CF">
                <a:alpha val="89019"/>
              </a:srgbClr>
            </a:solidFill>
            <a:ln cap="rnd" cmpd="sng" w="15875">
              <a:solidFill>
                <a:srgbClr val="DDD7CF">
                  <a:alpha val="89019"/>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8"/>
            <p:cNvSpPr txBox="1"/>
            <p:nvPr/>
          </p:nvSpPr>
          <p:spPr>
            <a:xfrm>
              <a:off x="1155869" y="2738173"/>
              <a:ext cx="5307979" cy="457225"/>
            </a:xfrm>
            <a:prstGeom prst="rect">
              <a:avLst/>
            </a:prstGeom>
            <a:noFill/>
            <a:ln>
              <a:noFill/>
            </a:ln>
          </p:spPr>
          <p:txBody>
            <a:bodyPr anchorCtr="0" anchor="t" bIns="8875" lIns="8875" spcFirstLastPara="1" rIns="8875" wrap="square" tIns="8875">
              <a:noAutofit/>
            </a:bodyPr>
            <a:lstStyle/>
            <a:p>
              <a:pPr indent="-114300" lvl="1" marL="114300" marR="0" rtl="0" algn="l">
                <a:lnSpc>
                  <a:spcPct val="90000"/>
                </a:lnSpc>
                <a:spcBef>
                  <a:spcPts val="0"/>
                </a:spcBef>
                <a:spcAft>
                  <a:spcPts val="0"/>
                </a:spcAft>
                <a:buClr>
                  <a:schemeClr val="dk1"/>
                </a:buClr>
                <a:buSzPts val="1400"/>
                <a:buFont typeface="Century Gothic"/>
                <a:buChar char="•"/>
              </a:pPr>
              <a:r>
                <a:rPr b="0" i="0" lang="en-US" sz="1400" u="none" cap="none" strike="noStrike">
                  <a:solidFill>
                    <a:schemeClr val="dk1"/>
                  </a:solidFill>
                  <a:latin typeface="Century Gothic"/>
                  <a:ea typeface="Century Gothic"/>
                  <a:cs typeface="Century Gothic"/>
                  <a:sym typeface="Century Gothic"/>
                </a:rPr>
                <a:t>Minor issues.</a:t>
              </a:r>
              <a:endParaRPr b="0" i="0" sz="1400" u="none" cap="none" strike="noStrike">
                <a:solidFill>
                  <a:schemeClr val="dk1"/>
                </a:solidFill>
                <a:latin typeface="Century Gothic"/>
                <a:ea typeface="Century Gothic"/>
                <a:cs typeface="Century Gothic"/>
                <a:sym typeface="Century Gothic"/>
              </a:endParaRPr>
            </a:p>
          </p:txBody>
        </p:sp>
        <p:sp>
          <p:nvSpPr>
            <p:cNvPr id="474" name="Google Shape;474;p18"/>
            <p:cNvSpPr/>
            <p:nvPr/>
          </p:nvSpPr>
          <p:spPr>
            <a:xfrm>
              <a:off x="3307" y="2592171"/>
              <a:ext cx="1152562" cy="749229"/>
            </a:xfrm>
            <a:prstGeom prst="roundRect">
              <a:avLst>
                <a:gd fmla="val 16667" name="adj"/>
              </a:avLst>
            </a:prstGeom>
            <a:solidFill>
              <a:srgbClr val="9E814F"/>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8"/>
            <p:cNvSpPr txBox="1"/>
            <p:nvPr/>
          </p:nvSpPr>
          <p:spPr>
            <a:xfrm>
              <a:off x="39881" y="2628745"/>
              <a:ext cx="1079414" cy="676081"/>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Century Gothic"/>
                  <a:ea typeface="Century Gothic"/>
                  <a:cs typeface="Century Gothic"/>
                  <a:sym typeface="Century Gothic"/>
                </a:rPr>
                <a:t>Low</a:t>
              </a:r>
              <a:endParaRPr b="0" i="0" sz="1600" u="none" cap="none" strike="noStrike">
                <a:solidFill>
                  <a:schemeClr val="lt1"/>
                </a:solidFill>
                <a:latin typeface="Century Gothic"/>
                <a:ea typeface="Century Gothic"/>
                <a:cs typeface="Century Gothic"/>
                <a:sym typeface="Century Gothic"/>
              </a:endParaRPr>
            </a:p>
          </p:txBody>
        </p:sp>
      </p:grpSp>
      <p:sp>
        <p:nvSpPr>
          <p:cNvPr id="476" name="Google Shape;476;p18"/>
          <p:cNvSpPr txBox="1"/>
          <p:nvPr/>
        </p:nvSpPr>
        <p:spPr>
          <a:xfrm>
            <a:off x="521110" y="785554"/>
            <a:ext cx="4375355" cy="36933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accent2"/>
              </a:buClr>
              <a:buSzPts val="1800"/>
              <a:buFont typeface="Arial"/>
              <a:buChar char="•"/>
            </a:pPr>
            <a:r>
              <a:rPr b="0" i="0" lang="en-US" sz="1800" u="none" cap="none" strike="noStrike">
                <a:solidFill>
                  <a:schemeClr val="dk1"/>
                </a:solidFill>
                <a:latin typeface="Century Gothic"/>
                <a:ea typeface="Century Gothic"/>
                <a:cs typeface="Century Gothic"/>
                <a:sym typeface="Century Gothic"/>
              </a:rPr>
              <a:t>Know bug priority</a:t>
            </a:r>
            <a:endParaRPr b="0" i="0" sz="18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19"/>
          <p:cNvPicPr preferRelativeResize="0"/>
          <p:nvPr>
            <p:ph idx="2" type="pic"/>
          </p:nvPr>
        </p:nvPicPr>
        <p:blipFill rotWithShape="1">
          <a:blip r:embed="rId3">
            <a:alphaModFix/>
          </a:blip>
          <a:srcRect b="0" l="0" r="0" t="0"/>
          <a:stretch/>
        </p:blipFill>
        <p:spPr>
          <a:xfrm>
            <a:off x="6076335" y="812800"/>
            <a:ext cx="2900516" cy="3806624"/>
          </a:xfrm>
          <a:prstGeom prst="rect">
            <a:avLst/>
          </a:prstGeom>
          <a:noFill/>
          <a:ln>
            <a:noFill/>
          </a:ln>
        </p:spPr>
      </p:pic>
      <p:sp>
        <p:nvSpPr>
          <p:cNvPr id="482" name="Google Shape;482;p19"/>
          <p:cNvSpPr txBox="1"/>
          <p:nvPr>
            <p:ph idx="1" type="body"/>
          </p:nvPr>
        </p:nvSpPr>
        <p:spPr>
          <a:xfrm>
            <a:off x="264159" y="785554"/>
            <a:ext cx="5812176" cy="391184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SzPts val="1600"/>
              <a:buNone/>
            </a:pPr>
            <a:r>
              <a:rPr lang="en-US" sz="1600"/>
              <a:t>The common assumptions during testing:</a:t>
            </a:r>
            <a:endParaRPr/>
          </a:p>
          <a:p>
            <a:pPr indent="-257175" lvl="0" marL="257175" rtl="0" algn="l">
              <a:lnSpc>
                <a:spcPct val="100000"/>
              </a:lnSpc>
              <a:spcBef>
                <a:spcPts val="750"/>
              </a:spcBef>
              <a:spcAft>
                <a:spcPts val="0"/>
              </a:spcAft>
              <a:buSzPts val="1600"/>
              <a:buChar char="?"/>
            </a:pPr>
            <a:r>
              <a:rPr lang="en-US" sz="1600"/>
              <a:t>Its sign are “</a:t>
            </a:r>
            <a:r>
              <a:rPr lang="en-US" sz="1600">
                <a:solidFill>
                  <a:srgbClr val="FF0000"/>
                </a:solidFill>
              </a:rPr>
              <a:t>I think that..</a:t>
            </a:r>
            <a:r>
              <a:rPr lang="en-US" sz="1600"/>
              <a:t>”, “</a:t>
            </a:r>
            <a:r>
              <a:rPr lang="en-US" sz="1600">
                <a:solidFill>
                  <a:srgbClr val="FF0000"/>
                </a:solidFill>
              </a:rPr>
              <a:t>Because</a:t>
            </a:r>
            <a:r>
              <a:rPr lang="en-US" sz="1600"/>
              <a:t>…”</a:t>
            </a:r>
            <a:endParaRPr/>
          </a:p>
          <a:p>
            <a:pPr indent="-257175" lvl="0" marL="257175" rtl="0" algn="l">
              <a:lnSpc>
                <a:spcPct val="100000"/>
              </a:lnSpc>
              <a:spcBef>
                <a:spcPts val="750"/>
              </a:spcBef>
              <a:spcAft>
                <a:spcPts val="0"/>
              </a:spcAft>
              <a:buSzPts val="1600"/>
              <a:buChar char="?"/>
            </a:pPr>
            <a:r>
              <a:rPr lang="en-US" sz="1600"/>
              <a:t>Assume about requirements.</a:t>
            </a:r>
            <a:endParaRPr/>
          </a:p>
          <a:p>
            <a:pPr indent="-214312" lvl="1" marL="557213" rtl="0" algn="l">
              <a:lnSpc>
                <a:spcPct val="100000"/>
              </a:lnSpc>
              <a:spcBef>
                <a:spcPts val="750"/>
              </a:spcBef>
              <a:spcAft>
                <a:spcPts val="0"/>
              </a:spcAft>
              <a:buSzPts val="1400"/>
              <a:buChar char="?"/>
            </a:pPr>
            <a:r>
              <a:rPr lang="en-US" sz="1400"/>
              <a:t>Assume behaviors, functionality or requirements without actually referring to any documents.</a:t>
            </a:r>
            <a:endParaRPr/>
          </a:p>
          <a:p>
            <a:pPr indent="-257175" lvl="0" marL="257175" rtl="0" algn="l">
              <a:lnSpc>
                <a:spcPct val="100000"/>
              </a:lnSpc>
              <a:spcBef>
                <a:spcPts val="750"/>
              </a:spcBef>
              <a:spcAft>
                <a:spcPts val="0"/>
              </a:spcAft>
              <a:buSzPts val="1600"/>
              <a:buChar char="?"/>
            </a:pPr>
            <a:r>
              <a:rPr lang="en-US" sz="1600"/>
              <a:t>Assume about test environment/scope.</a:t>
            </a:r>
            <a:endParaRPr/>
          </a:p>
          <a:p>
            <a:pPr indent="-214312" lvl="1" marL="557213" rtl="0" algn="l">
              <a:lnSpc>
                <a:spcPct val="100000"/>
              </a:lnSpc>
              <a:spcBef>
                <a:spcPts val="750"/>
              </a:spcBef>
              <a:spcAft>
                <a:spcPts val="0"/>
              </a:spcAft>
              <a:buSzPts val="1400"/>
              <a:buChar char="?"/>
            </a:pPr>
            <a:r>
              <a:rPr lang="en-US" sz="1400"/>
              <a:t>Assume about the system behavior rather than checking the actual requirements Assume about dev. knowledge</a:t>
            </a:r>
            <a:endParaRPr/>
          </a:p>
          <a:p>
            <a:pPr indent="-214312" lvl="1" marL="557213" rtl="0" algn="l">
              <a:lnSpc>
                <a:spcPct val="100000"/>
              </a:lnSpc>
              <a:spcBef>
                <a:spcPts val="750"/>
              </a:spcBef>
              <a:spcAft>
                <a:spcPts val="0"/>
              </a:spcAft>
              <a:buSzPts val="1400"/>
              <a:buChar char="?"/>
            </a:pPr>
            <a:r>
              <a:rPr lang="en-US" sz="1400"/>
              <a:t>The developer has more knowledge of the application and they have made the code correctly.</a:t>
            </a:r>
            <a:endParaRPr/>
          </a:p>
          <a:p>
            <a:pPr indent="-257175" lvl="0" marL="257175" rtl="0" algn="l">
              <a:lnSpc>
                <a:spcPct val="100000"/>
              </a:lnSpc>
              <a:spcBef>
                <a:spcPts val="750"/>
              </a:spcBef>
              <a:spcAft>
                <a:spcPts val="0"/>
              </a:spcAft>
              <a:buSzPts val="1600"/>
              <a:buChar char="?"/>
            </a:pPr>
            <a:r>
              <a:rPr lang="en-US" sz="1600"/>
              <a:t>Assume about yourself knowledge.</a:t>
            </a:r>
            <a:endParaRPr/>
          </a:p>
        </p:txBody>
      </p:sp>
      <p:sp>
        <p:nvSpPr>
          <p:cNvPr id="483" name="Google Shape;483;p19"/>
          <p:cNvSpPr txBox="1"/>
          <p:nvPr>
            <p:ph type="title"/>
          </p:nvPr>
        </p:nvSpPr>
        <p:spPr>
          <a:xfrm>
            <a:off x="264160" y="53113"/>
            <a:ext cx="7051040" cy="732441"/>
          </a:xfrm>
          <a:prstGeom prst="rect">
            <a:avLst/>
          </a:prstGeom>
          <a:noFill/>
          <a:ln>
            <a:noFill/>
          </a:ln>
        </p:spPr>
        <p:txBody>
          <a:bodyPr anchorCtr="0" anchor="ctr" bIns="0" lIns="91425" spcFirstLastPara="1" rIns="91425" wrap="square" tIns="0">
            <a:normAutofit/>
          </a:bodyPr>
          <a:lstStyle/>
          <a:p>
            <a:pPr indent="0" lvl="0" marL="0" rtl="0" algn="l">
              <a:lnSpc>
                <a:spcPct val="100000"/>
              </a:lnSpc>
              <a:spcBef>
                <a:spcPts val="0"/>
              </a:spcBef>
              <a:spcAft>
                <a:spcPts val="0"/>
              </a:spcAft>
              <a:buClr>
                <a:srgbClr val="262626"/>
              </a:buClr>
              <a:buSzPts val="2700"/>
              <a:buFont typeface="Century Gothic"/>
              <a:buNone/>
            </a:pPr>
            <a:r>
              <a:rPr b="0" lang="en-US"/>
              <a:t>Testing with Assumption</a:t>
            </a:r>
            <a:endParaRPr b="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
          <p:cNvSpPr txBox="1"/>
          <p:nvPr>
            <p:ph type="title"/>
          </p:nvPr>
        </p:nvSpPr>
        <p:spPr>
          <a:xfrm>
            <a:off x="1944694" y="468082"/>
            <a:ext cx="6683765" cy="96066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2700"/>
              <a:buFont typeface="Century Gothic"/>
              <a:buNone/>
            </a:pPr>
            <a:r>
              <a:rPr lang="en-US"/>
              <a:t>Agenda</a:t>
            </a:r>
            <a:endParaRPr/>
          </a:p>
        </p:txBody>
      </p:sp>
      <p:grpSp>
        <p:nvGrpSpPr>
          <p:cNvPr id="321" name="Google Shape;321;p2"/>
          <p:cNvGrpSpPr/>
          <p:nvPr/>
        </p:nvGrpSpPr>
        <p:grpSpPr>
          <a:xfrm>
            <a:off x="337626" y="2620403"/>
            <a:ext cx="8500652" cy="621906"/>
            <a:chOff x="269406" y="2617958"/>
            <a:chExt cx="8500652" cy="621906"/>
          </a:xfrm>
        </p:grpSpPr>
        <p:sp>
          <p:nvSpPr>
            <p:cNvPr id="322" name="Google Shape;322;p2"/>
            <p:cNvSpPr/>
            <p:nvPr/>
          </p:nvSpPr>
          <p:spPr>
            <a:xfrm>
              <a:off x="657014" y="2617958"/>
              <a:ext cx="8113044" cy="621906"/>
            </a:xfrm>
            <a:prstGeom prst="rect">
              <a:avLst/>
            </a:prstGeom>
            <a:solidFill>
              <a:schemeClr val="accent1"/>
            </a:solidFill>
            <a:ln cap="rnd"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230188"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Differences b/w Tester's and Developer's Mindsets</a:t>
              </a:r>
              <a:endParaRPr b="0" i="0" sz="1400" u="none" cap="none" strike="noStrike">
                <a:solidFill>
                  <a:srgbClr val="000000"/>
                </a:solidFill>
                <a:latin typeface="Arial"/>
                <a:ea typeface="Arial"/>
                <a:cs typeface="Arial"/>
                <a:sym typeface="Arial"/>
              </a:endParaRPr>
            </a:p>
          </p:txBody>
        </p:sp>
        <p:sp>
          <p:nvSpPr>
            <p:cNvPr id="323" name="Google Shape;323;p2"/>
            <p:cNvSpPr/>
            <p:nvPr/>
          </p:nvSpPr>
          <p:spPr>
            <a:xfrm>
              <a:off x="269406" y="2617958"/>
              <a:ext cx="399080" cy="621906"/>
            </a:xfrm>
            <a:prstGeom prst="rect">
              <a:avLst/>
            </a:prstGeom>
            <a:solidFill>
              <a:schemeClr val="accent2"/>
            </a:solidFill>
            <a:ln cap="rnd"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458788"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entury Gothic"/>
                <a:ea typeface="Century Gothic"/>
                <a:cs typeface="Century Gothic"/>
                <a:sym typeface="Century Gothic"/>
              </a:endParaRPr>
            </a:p>
          </p:txBody>
        </p:sp>
      </p:grpSp>
      <p:grpSp>
        <p:nvGrpSpPr>
          <p:cNvPr id="324" name="Google Shape;324;p2"/>
          <p:cNvGrpSpPr/>
          <p:nvPr/>
        </p:nvGrpSpPr>
        <p:grpSpPr>
          <a:xfrm>
            <a:off x="337625" y="999649"/>
            <a:ext cx="8506337" cy="621906"/>
            <a:chOff x="276180" y="999649"/>
            <a:chExt cx="8494280" cy="621906"/>
          </a:xfrm>
        </p:grpSpPr>
        <p:sp>
          <p:nvSpPr>
            <p:cNvPr id="325" name="Google Shape;325;p2"/>
            <p:cNvSpPr/>
            <p:nvPr/>
          </p:nvSpPr>
          <p:spPr>
            <a:xfrm>
              <a:off x="663240" y="999649"/>
              <a:ext cx="8107220" cy="621906"/>
            </a:xfrm>
            <a:prstGeom prst="rect">
              <a:avLst/>
            </a:prstGeom>
            <a:solidFill>
              <a:schemeClr val="accent1"/>
            </a:solidFill>
            <a:ln cap="rnd"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230188"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Why are we here? (The course objectives)</a:t>
              </a:r>
              <a:endParaRPr b="1" i="0" sz="1800" u="none" cap="none" strike="noStrike">
                <a:solidFill>
                  <a:schemeClr val="lt1"/>
                </a:solidFill>
                <a:latin typeface="Century Gothic"/>
                <a:ea typeface="Century Gothic"/>
                <a:cs typeface="Century Gothic"/>
                <a:sym typeface="Century Gothic"/>
              </a:endParaRPr>
            </a:p>
          </p:txBody>
        </p:sp>
        <p:sp>
          <p:nvSpPr>
            <p:cNvPr id="326" name="Google Shape;326;p2"/>
            <p:cNvSpPr/>
            <p:nvPr/>
          </p:nvSpPr>
          <p:spPr>
            <a:xfrm>
              <a:off x="276180" y="999649"/>
              <a:ext cx="399754" cy="621906"/>
            </a:xfrm>
            <a:prstGeom prst="rect">
              <a:avLst/>
            </a:prstGeom>
            <a:solidFill>
              <a:schemeClr val="accent2"/>
            </a:solidFill>
            <a:ln cap="rnd"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458788"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entury Gothic"/>
                <a:ea typeface="Century Gothic"/>
                <a:cs typeface="Century Gothic"/>
                <a:sym typeface="Century Gothic"/>
              </a:endParaRPr>
            </a:p>
          </p:txBody>
        </p:sp>
      </p:grpSp>
      <p:grpSp>
        <p:nvGrpSpPr>
          <p:cNvPr id="327" name="Google Shape;327;p2"/>
          <p:cNvGrpSpPr/>
          <p:nvPr/>
        </p:nvGrpSpPr>
        <p:grpSpPr>
          <a:xfrm>
            <a:off x="337626" y="1810026"/>
            <a:ext cx="8506336" cy="621906"/>
            <a:chOff x="285664" y="1779085"/>
            <a:chExt cx="8506336" cy="621906"/>
          </a:xfrm>
        </p:grpSpPr>
        <p:sp>
          <p:nvSpPr>
            <p:cNvPr id="328" name="Google Shape;328;p2"/>
            <p:cNvSpPr/>
            <p:nvPr/>
          </p:nvSpPr>
          <p:spPr>
            <a:xfrm>
              <a:off x="687095" y="1779085"/>
              <a:ext cx="8104905" cy="621906"/>
            </a:xfrm>
            <a:prstGeom prst="rect">
              <a:avLst/>
            </a:prstGeom>
            <a:solidFill>
              <a:schemeClr val="accent1"/>
            </a:solidFill>
            <a:ln cap="rnd"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230188"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Why You are NOT a Professional Tester!</a:t>
              </a:r>
              <a:endParaRPr b="0" i="0" sz="1400" u="none" cap="none" strike="noStrike">
                <a:solidFill>
                  <a:srgbClr val="000000"/>
                </a:solidFill>
                <a:latin typeface="Arial"/>
                <a:ea typeface="Arial"/>
                <a:cs typeface="Arial"/>
                <a:sym typeface="Arial"/>
              </a:endParaRPr>
            </a:p>
          </p:txBody>
        </p:sp>
        <p:sp>
          <p:nvSpPr>
            <p:cNvPr id="329" name="Google Shape;329;p2"/>
            <p:cNvSpPr/>
            <p:nvPr/>
          </p:nvSpPr>
          <p:spPr>
            <a:xfrm>
              <a:off x="285664" y="1779085"/>
              <a:ext cx="398198" cy="621906"/>
            </a:xfrm>
            <a:prstGeom prst="rect">
              <a:avLst/>
            </a:prstGeom>
            <a:solidFill>
              <a:schemeClr val="accent2"/>
            </a:solidFill>
            <a:ln cap="rnd"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458788"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entury Gothic"/>
                <a:ea typeface="Century Gothic"/>
                <a:cs typeface="Century Gothic"/>
                <a:sym typeface="Century Gothic"/>
              </a:endParaRPr>
            </a:p>
          </p:txBody>
        </p:sp>
      </p:grpSp>
      <p:grpSp>
        <p:nvGrpSpPr>
          <p:cNvPr id="330" name="Google Shape;330;p2"/>
          <p:cNvGrpSpPr/>
          <p:nvPr/>
        </p:nvGrpSpPr>
        <p:grpSpPr>
          <a:xfrm>
            <a:off x="337626" y="3430780"/>
            <a:ext cx="8506337" cy="621906"/>
            <a:chOff x="264160" y="3430650"/>
            <a:chExt cx="8506337" cy="621906"/>
          </a:xfrm>
        </p:grpSpPr>
        <p:sp>
          <p:nvSpPr>
            <p:cNvPr id="331" name="Google Shape;331;p2"/>
            <p:cNvSpPr/>
            <p:nvPr/>
          </p:nvSpPr>
          <p:spPr>
            <a:xfrm>
              <a:off x="657453" y="3430650"/>
              <a:ext cx="8113044" cy="621906"/>
            </a:xfrm>
            <a:prstGeom prst="rect">
              <a:avLst/>
            </a:prstGeom>
            <a:solidFill>
              <a:schemeClr val="accent1"/>
            </a:solidFill>
            <a:ln cap="rnd"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   Build up Important Characteristics Of A Great Tester</a:t>
              </a:r>
              <a:endParaRPr b="0" i="0" sz="1800" u="none" cap="none" strike="noStrike">
                <a:solidFill>
                  <a:schemeClr val="lt1"/>
                </a:solidFill>
                <a:latin typeface="Century Gothic"/>
                <a:ea typeface="Century Gothic"/>
                <a:cs typeface="Century Gothic"/>
                <a:sym typeface="Century Gothic"/>
              </a:endParaRPr>
            </a:p>
          </p:txBody>
        </p:sp>
        <p:sp>
          <p:nvSpPr>
            <p:cNvPr id="332" name="Google Shape;332;p2"/>
            <p:cNvSpPr/>
            <p:nvPr/>
          </p:nvSpPr>
          <p:spPr>
            <a:xfrm>
              <a:off x="264160" y="3430650"/>
              <a:ext cx="399080" cy="621906"/>
            </a:xfrm>
            <a:prstGeom prst="rect">
              <a:avLst/>
            </a:prstGeom>
            <a:solidFill>
              <a:schemeClr val="accent2"/>
            </a:solidFill>
            <a:ln cap="rnd"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458788"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entury Gothic"/>
                <a:ea typeface="Century Gothic"/>
                <a:cs typeface="Century Gothic"/>
                <a:sym typeface="Century Gothic"/>
              </a:endParaRPr>
            </a:p>
          </p:txBody>
        </p:sp>
      </p:grpSp>
      <p:grpSp>
        <p:nvGrpSpPr>
          <p:cNvPr id="333" name="Google Shape;333;p2"/>
          <p:cNvGrpSpPr/>
          <p:nvPr/>
        </p:nvGrpSpPr>
        <p:grpSpPr>
          <a:xfrm>
            <a:off x="337626" y="4241156"/>
            <a:ext cx="8506335" cy="621906"/>
            <a:chOff x="272181" y="4241156"/>
            <a:chExt cx="8506335" cy="621906"/>
          </a:xfrm>
        </p:grpSpPr>
        <p:sp>
          <p:nvSpPr>
            <p:cNvPr id="334" name="Google Shape;334;p2"/>
            <p:cNvSpPr/>
            <p:nvPr/>
          </p:nvSpPr>
          <p:spPr>
            <a:xfrm>
              <a:off x="665473" y="4241156"/>
              <a:ext cx="8113043" cy="621906"/>
            </a:xfrm>
            <a:prstGeom prst="rect">
              <a:avLst/>
            </a:prstGeom>
            <a:solidFill>
              <a:schemeClr val="accent1"/>
            </a:solidFill>
            <a:ln cap="rnd"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   How to make software testing become fun.</a:t>
              </a:r>
              <a:endParaRPr b="0" i="0" sz="1800" u="none" cap="none" strike="noStrike">
                <a:solidFill>
                  <a:schemeClr val="lt1"/>
                </a:solidFill>
                <a:latin typeface="Century Gothic"/>
                <a:ea typeface="Century Gothic"/>
                <a:cs typeface="Century Gothic"/>
                <a:sym typeface="Century Gothic"/>
              </a:endParaRPr>
            </a:p>
          </p:txBody>
        </p:sp>
        <p:sp>
          <p:nvSpPr>
            <p:cNvPr id="335" name="Google Shape;335;p2"/>
            <p:cNvSpPr/>
            <p:nvPr/>
          </p:nvSpPr>
          <p:spPr>
            <a:xfrm>
              <a:off x="272181" y="4241156"/>
              <a:ext cx="399080" cy="621906"/>
            </a:xfrm>
            <a:prstGeom prst="rect">
              <a:avLst/>
            </a:prstGeom>
            <a:solidFill>
              <a:schemeClr val="accent2"/>
            </a:solidFill>
            <a:ln cap="rnd"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458788"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entury Gothic"/>
                <a:ea typeface="Century Gothic"/>
                <a:cs typeface="Century Gothic"/>
                <a:sym typeface="Century Gothic"/>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20"/>
          <p:cNvSpPr txBox="1"/>
          <p:nvPr>
            <p:ph idx="1" type="body"/>
          </p:nvPr>
        </p:nvSpPr>
        <p:spPr>
          <a:xfrm>
            <a:off x="264160" y="900668"/>
            <a:ext cx="4858446" cy="4108817"/>
          </a:xfrm>
          <a:prstGeom prst="rect">
            <a:avLst/>
          </a:prstGeom>
          <a:noFill/>
          <a:ln>
            <a:noFill/>
          </a:ln>
        </p:spPr>
        <p:txBody>
          <a:bodyPr anchorCtr="0" anchor="t" bIns="45700" lIns="91425" spcFirstLastPara="1" rIns="91425" wrap="square" tIns="45700">
            <a:spAutoFit/>
          </a:bodyPr>
          <a:lstStyle/>
          <a:p>
            <a:pPr indent="-257175" lvl="0" marL="257175" rtl="0" algn="l">
              <a:lnSpc>
                <a:spcPct val="100000"/>
              </a:lnSpc>
              <a:spcBef>
                <a:spcPts val="0"/>
              </a:spcBef>
              <a:spcAft>
                <a:spcPts val="0"/>
              </a:spcAft>
              <a:buSzPts val="1800"/>
              <a:buChar char="?"/>
            </a:pPr>
            <a:r>
              <a:rPr lang="en-US" sz="1800"/>
              <a:t>First, we always remind ourselves that “things will go wrong in any given situation, if you give them a chance”. So DO NOT assume anything.</a:t>
            </a:r>
            <a:endParaRPr/>
          </a:p>
          <a:p>
            <a:pPr indent="-257175" lvl="0" marL="257175" rtl="0" algn="l">
              <a:lnSpc>
                <a:spcPct val="100000"/>
              </a:lnSpc>
              <a:spcBef>
                <a:spcPts val="750"/>
              </a:spcBef>
              <a:spcAft>
                <a:spcPts val="0"/>
              </a:spcAft>
              <a:buSzPts val="1800"/>
              <a:buChar char="?"/>
            </a:pPr>
            <a:r>
              <a:rPr lang="en-US" sz="1800"/>
              <a:t>Try to following steps.</a:t>
            </a:r>
            <a:endParaRPr/>
          </a:p>
          <a:p>
            <a:pPr indent="-257175" lvl="0" marL="257175" rtl="0" algn="l">
              <a:lnSpc>
                <a:spcPct val="100000"/>
              </a:lnSpc>
              <a:spcBef>
                <a:spcPts val="750"/>
              </a:spcBef>
              <a:spcAft>
                <a:spcPts val="0"/>
              </a:spcAft>
              <a:buSzPts val="1800"/>
              <a:buChar char="?"/>
            </a:pPr>
            <a:r>
              <a:rPr lang="en-US" sz="1800"/>
              <a:t>Never test based on assumptions, make clear and understand requirements. If you are not clear on a specific requirement then ask your doubt without any hesitation. Else the defect missed due to such assumptions may cost huge to the project.</a:t>
            </a:r>
            <a:endParaRPr/>
          </a:p>
          <a:p>
            <a:pPr indent="-142875" lvl="0" marL="257175" rtl="0" algn="l">
              <a:lnSpc>
                <a:spcPct val="100000"/>
              </a:lnSpc>
              <a:spcBef>
                <a:spcPts val="750"/>
              </a:spcBef>
              <a:spcAft>
                <a:spcPts val="0"/>
              </a:spcAft>
              <a:buSzPts val="1800"/>
              <a:buNone/>
            </a:pPr>
            <a:r>
              <a:t/>
            </a:r>
            <a:endParaRPr sz="1800"/>
          </a:p>
        </p:txBody>
      </p:sp>
      <p:sp>
        <p:nvSpPr>
          <p:cNvPr id="489" name="Google Shape;489;p20"/>
          <p:cNvSpPr txBox="1"/>
          <p:nvPr>
            <p:ph type="title"/>
          </p:nvPr>
        </p:nvSpPr>
        <p:spPr>
          <a:xfrm>
            <a:off x="264160" y="53113"/>
            <a:ext cx="7051040" cy="732441"/>
          </a:xfrm>
          <a:prstGeom prst="rect">
            <a:avLst/>
          </a:prstGeom>
          <a:noFill/>
          <a:ln>
            <a:noFill/>
          </a:ln>
        </p:spPr>
        <p:txBody>
          <a:bodyPr anchorCtr="0" anchor="ctr" bIns="0" lIns="91425" spcFirstLastPara="1" rIns="91425" wrap="square" tIns="0">
            <a:normAutofit/>
          </a:bodyPr>
          <a:lstStyle/>
          <a:p>
            <a:pPr indent="0" lvl="0" marL="0" rtl="0" algn="l">
              <a:lnSpc>
                <a:spcPct val="100000"/>
              </a:lnSpc>
              <a:spcBef>
                <a:spcPts val="0"/>
              </a:spcBef>
              <a:spcAft>
                <a:spcPts val="0"/>
              </a:spcAft>
              <a:buClr>
                <a:schemeClr val="dk2"/>
              </a:buClr>
              <a:buSzPts val="2700"/>
              <a:buFont typeface="Century Gothic"/>
              <a:buNone/>
            </a:pPr>
            <a:r>
              <a:rPr b="0" lang="en-US">
                <a:solidFill>
                  <a:schemeClr val="dk2"/>
                </a:solidFill>
              </a:rPr>
              <a:t>How to stop making assumptions</a:t>
            </a:r>
            <a:endParaRPr>
              <a:solidFill>
                <a:schemeClr val="dk2"/>
              </a:solidFill>
            </a:endParaRPr>
          </a:p>
        </p:txBody>
      </p:sp>
      <p:sp>
        <p:nvSpPr>
          <p:cNvPr id="490" name="Google Shape;490;p20"/>
          <p:cNvSpPr/>
          <p:nvPr/>
        </p:nvSpPr>
        <p:spPr>
          <a:xfrm>
            <a:off x="5053780" y="900668"/>
            <a:ext cx="3927987" cy="1127650"/>
          </a:xfrm>
          <a:prstGeom prst="rect">
            <a:avLst/>
          </a:prstGeom>
          <a:solidFill>
            <a:schemeClr val="accent3"/>
          </a:solidFill>
          <a:ln>
            <a:noFill/>
          </a:ln>
        </p:spPr>
        <p:txBody>
          <a:bodyPr anchorCtr="0" anchor="ctr" bIns="274300" lIns="274300" spcFirstLastPara="1" rIns="274300" wrap="square" tIns="2743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“Whatever can go wrong, will go wrong."</a:t>
            </a:r>
            <a:endParaRPr b="0" i="0" sz="1600" u="none" cap="none" strike="noStrike">
              <a:solidFill>
                <a:schemeClr val="lt1"/>
              </a:solidFill>
              <a:latin typeface="Century Gothic"/>
              <a:ea typeface="Century Gothic"/>
              <a:cs typeface="Century Gothic"/>
              <a:sym typeface="Century Gothic"/>
            </a:endParaRPr>
          </a:p>
          <a:p>
            <a:pPr indent="0" lvl="0" marL="0" marR="0" rtl="0" algn="r">
              <a:lnSpc>
                <a:spcPct val="100000"/>
              </a:lnSpc>
              <a:spcBef>
                <a:spcPts val="0"/>
              </a:spcBef>
              <a:spcAft>
                <a:spcPts val="0"/>
              </a:spcAft>
              <a:buClr>
                <a:srgbClr val="000000"/>
              </a:buClr>
              <a:buSzPts val="1600"/>
              <a:buFont typeface="Arial"/>
              <a:buNone/>
            </a:pPr>
            <a:r>
              <a:rPr b="0" i="1" lang="en-US" sz="1600" u="none" cap="none" strike="noStrike">
                <a:solidFill>
                  <a:schemeClr val="lt1"/>
                </a:solidFill>
                <a:latin typeface="Century Gothic"/>
                <a:ea typeface="Century Gothic"/>
                <a:cs typeface="Century Gothic"/>
                <a:sym typeface="Century Gothic"/>
              </a:rPr>
              <a:t>– Murphy’s law</a:t>
            </a:r>
            <a:endParaRPr b="0" i="1" sz="1600" u="none" cap="none" strike="noStrike">
              <a:solidFill>
                <a:schemeClr val="lt1"/>
              </a:solidFill>
              <a:latin typeface="Century Gothic"/>
              <a:ea typeface="Century Gothic"/>
              <a:cs typeface="Century Gothic"/>
              <a:sym typeface="Century Gothic"/>
            </a:endParaRPr>
          </a:p>
        </p:txBody>
      </p:sp>
      <p:grpSp>
        <p:nvGrpSpPr>
          <p:cNvPr id="491" name="Google Shape;491;p20"/>
          <p:cNvGrpSpPr/>
          <p:nvPr/>
        </p:nvGrpSpPr>
        <p:grpSpPr>
          <a:xfrm>
            <a:off x="5115538" y="2143624"/>
            <a:ext cx="3393947" cy="2723343"/>
            <a:chOff x="405886" y="192"/>
            <a:chExt cx="3393947" cy="2723343"/>
          </a:xfrm>
        </p:grpSpPr>
        <p:sp>
          <p:nvSpPr>
            <p:cNvPr id="492" name="Google Shape;492;p20"/>
            <p:cNvSpPr/>
            <p:nvPr/>
          </p:nvSpPr>
          <p:spPr>
            <a:xfrm>
              <a:off x="1440325" y="192"/>
              <a:ext cx="1306666" cy="822164"/>
            </a:xfrm>
            <a:prstGeom prst="ellipse">
              <a:avLst/>
            </a:prstGeom>
            <a:solidFill>
              <a:srgbClr val="DD7C16"/>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0"/>
            <p:cNvSpPr txBox="1"/>
            <p:nvPr/>
          </p:nvSpPr>
          <p:spPr>
            <a:xfrm>
              <a:off x="1631682" y="120595"/>
              <a:ext cx="923952" cy="581358"/>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lt1"/>
                  </a:solidFill>
                  <a:latin typeface="Century Gothic"/>
                  <a:ea typeface="Century Gothic"/>
                  <a:cs typeface="Century Gothic"/>
                  <a:sym typeface="Century Gothic"/>
                </a:rPr>
                <a:t>Notice</a:t>
              </a:r>
              <a:endParaRPr b="0" i="0" sz="1200" u="none" cap="none" strike="noStrike">
                <a:solidFill>
                  <a:schemeClr val="lt1"/>
                </a:solidFill>
                <a:latin typeface="Century Gothic"/>
                <a:ea typeface="Century Gothic"/>
                <a:cs typeface="Century Gothic"/>
                <a:sym typeface="Century Gothic"/>
              </a:endParaRPr>
            </a:p>
          </p:txBody>
        </p:sp>
        <p:sp>
          <p:nvSpPr>
            <p:cNvPr id="494" name="Google Shape;494;p20"/>
            <p:cNvSpPr/>
            <p:nvPr/>
          </p:nvSpPr>
          <p:spPr>
            <a:xfrm rot="1817904">
              <a:off x="2608597" y="609876"/>
              <a:ext cx="124782" cy="277480"/>
            </a:xfrm>
            <a:prstGeom prst="rightArrow">
              <a:avLst>
                <a:gd fmla="val 60000" name="adj1"/>
                <a:gd fmla="val 50000" name="adj2"/>
              </a:avLst>
            </a:prstGeom>
            <a:solidFill>
              <a:srgbClr val="DD7C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0"/>
            <p:cNvSpPr txBox="1"/>
            <p:nvPr/>
          </p:nvSpPr>
          <p:spPr>
            <a:xfrm rot="1817904">
              <a:off x="2611154" y="655929"/>
              <a:ext cx="87347" cy="16648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0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496" name="Google Shape;496;p20"/>
            <p:cNvSpPr/>
            <p:nvPr/>
          </p:nvSpPr>
          <p:spPr>
            <a:xfrm>
              <a:off x="2644445" y="659581"/>
              <a:ext cx="1155388" cy="822164"/>
            </a:xfrm>
            <a:prstGeom prst="ellipse">
              <a:avLst/>
            </a:prstGeom>
            <a:solidFill>
              <a:srgbClr val="9F834F"/>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0"/>
            <p:cNvSpPr txBox="1"/>
            <p:nvPr/>
          </p:nvSpPr>
          <p:spPr>
            <a:xfrm>
              <a:off x="2813648" y="779984"/>
              <a:ext cx="816982" cy="581358"/>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lt1"/>
                  </a:solidFill>
                  <a:latin typeface="Century Gothic"/>
                  <a:ea typeface="Century Gothic"/>
                  <a:cs typeface="Century Gothic"/>
                  <a:sym typeface="Century Gothic"/>
                </a:rPr>
                <a:t>Doubt</a:t>
              </a:r>
              <a:endParaRPr b="0" i="0" sz="1200" u="none" cap="none" strike="noStrike">
                <a:solidFill>
                  <a:schemeClr val="lt1"/>
                </a:solidFill>
                <a:latin typeface="Century Gothic"/>
                <a:ea typeface="Century Gothic"/>
                <a:cs typeface="Century Gothic"/>
                <a:sym typeface="Century Gothic"/>
              </a:endParaRPr>
            </a:p>
          </p:txBody>
        </p:sp>
        <p:sp>
          <p:nvSpPr>
            <p:cNvPr id="498" name="Google Shape;498;p20"/>
            <p:cNvSpPr/>
            <p:nvPr/>
          </p:nvSpPr>
          <p:spPr>
            <a:xfrm rot="6468545">
              <a:off x="2902966" y="1545417"/>
              <a:ext cx="244189" cy="277480"/>
            </a:xfrm>
            <a:prstGeom prst="rightArrow">
              <a:avLst>
                <a:gd fmla="val 60000" name="adj1"/>
                <a:gd fmla="val 50000" name="adj2"/>
              </a:avLst>
            </a:prstGeom>
            <a:solidFill>
              <a:srgbClr val="9F83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0"/>
            <p:cNvSpPr txBox="1"/>
            <p:nvPr/>
          </p:nvSpPr>
          <p:spPr>
            <a:xfrm rot="-4331455">
              <a:off x="2950797" y="1566040"/>
              <a:ext cx="170932" cy="16648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0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500" name="Google Shape;500;p20"/>
            <p:cNvSpPr/>
            <p:nvPr/>
          </p:nvSpPr>
          <p:spPr>
            <a:xfrm>
              <a:off x="2191389" y="1901371"/>
              <a:ext cx="1263675" cy="822164"/>
            </a:xfrm>
            <a:prstGeom prst="ellipse">
              <a:avLst/>
            </a:prstGeom>
            <a:solidFill>
              <a:srgbClr val="708553"/>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0"/>
            <p:cNvSpPr txBox="1"/>
            <p:nvPr/>
          </p:nvSpPr>
          <p:spPr>
            <a:xfrm>
              <a:off x="2376450" y="2021774"/>
              <a:ext cx="893553" cy="581358"/>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lt1"/>
                  </a:solidFill>
                  <a:latin typeface="Century Gothic"/>
                  <a:ea typeface="Century Gothic"/>
                  <a:cs typeface="Century Gothic"/>
                  <a:sym typeface="Century Gothic"/>
                </a:rPr>
                <a:t>Question</a:t>
              </a:r>
              <a:endParaRPr b="0" i="0" sz="1200" u="none" cap="none" strike="noStrike">
                <a:solidFill>
                  <a:schemeClr val="lt1"/>
                </a:solidFill>
                <a:latin typeface="Century Gothic"/>
                <a:ea typeface="Century Gothic"/>
                <a:cs typeface="Century Gothic"/>
                <a:sym typeface="Century Gothic"/>
              </a:endParaRPr>
            </a:p>
          </p:txBody>
        </p:sp>
        <p:sp>
          <p:nvSpPr>
            <p:cNvPr id="502" name="Google Shape;502;p20"/>
            <p:cNvSpPr/>
            <p:nvPr/>
          </p:nvSpPr>
          <p:spPr>
            <a:xfrm rot="10800000">
              <a:off x="2021987" y="2173713"/>
              <a:ext cx="119710" cy="277480"/>
            </a:xfrm>
            <a:prstGeom prst="rightArrow">
              <a:avLst>
                <a:gd fmla="val 60000" name="adj1"/>
                <a:gd fmla="val 50000" name="adj2"/>
              </a:avLst>
            </a:prstGeom>
            <a:solidFill>
              <a:srgbClr val="7085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20"/>
            <p:cNvSpPr txBox="1"/>
            <p:nvPr/>
          </p:nvSpPr>
          <p:spPr>
            <a:xfrm>
              <a:off x="2057900" y="2229209"/>
              <a:ext cx="83797" cy="16648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0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504" name="Google Shape;504;p20"/>
            <p:cNvSpPr/>
            <p:nvPr/>
          </p:nvSpPr>
          <p:spPr>
            <a:xfrm>
              <a:off x="795086" y="1901371"/>
              <a:ext cx="1170434" cy="822164"/>
            </a:xfrm>
            <a:prstGeom prst="ellipse">
              <a:avLst/>
            </a:prstGeom>
            <a:solidFill>
              <a:schemeClr val="accent5"/>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0"/>
            <p:cNvSpPr txBox="1"/>
            <p:nvPr/>
          </p:nvSpPr>
          <p:spPr>
            <a:xfrm>
              <a:off x="966492" y="2021774"/>
              <a:ext cx="827622" cy="581358"/>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lt1"/>
                  </a:solidFill>
                  <a:latin typeface="Century Gothic"/>
                  <a:ea typeface="Century Gothic"/>
                  <a:cs typeface="Century Gothic"/>
                  <a:sym typeface="Century Gothic"/>
                </a:rPr>
                <a:t>Recognize</a:t>
              </a:r>
              <a:endParaRPr b="0" i="0" sz="1200" u="none" cap="none" strike="noStrike">
                <a:solidFill>
                  <a:schemeClr val="lt1"/>
                </a:solidFill>
                <a:latin typeface="Century Gothic"/>
                <a:ea typeface="Century Gothic"/>
                <a:cs typeface="Century Gothic"/>
                <a:sym typeface="Century Gothic"/>
              </a:endParaRPr>
            </a:p>
          </p:txBody>
        </p:sp>
        <p:sp>
          <p:nvSpPr>
            <p:cNvPr id="506" name="Google Shape;506;p20"/>
            <p:cNvSpPr/>
            <p:nvPr/>
          </p:nvSpPr>
          <p:spPr>
            <a:xfrm rot="-6561543">
              <a:off x="1089006" y="1612251"/>
              <a:ext cx="188051" cy="277480"/>
            </a:xfrm>
            <a:prstGeom prst="rightArrow">
              <a:avLst>
                <a:gd fmla="val 6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0"/>
            <p:cNvSpPr txBox="1"/>
            <p:nvPr/>
          </p:nvSpPr>
          <p:spPr>
            <a:xfrm rot="4238457">
              <a:off x="1126564" y="1694360"/>
              <a:ext cx="131636" cy="16648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0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sp>
          <p:nvSpPr>
            <p:cNvPr id="508" name="Google Shape;508;p20"/>
            <p:cNvSpPr/>
            <p:nvPr/>
          </p:nvSpPr>
          <p:spPr>
            <a:xfrm>
              <a:off x="405886" y="768754"/>
              <a:ext cx="1152938" cy="822164"/>
            </a:xfrm>
            <a:prstGeom prst="ellipse">
              <a:avLst/>
            </a:prstGeom>
            <a:solidFill>
              <a:srgbClr val="6AAA8F"/>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0"/>
            <p:cNvSpPr txBox="1"/>
            <p:nvPr/>
          </p:nvSpPr>
          <p:spPr>
            <a:xfrm>
              <a:off x="574730" y="889157"/>
              <a:ext cx="815250" cy="581358"/>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lt1"/>
                  </a:solidFill>
                  <a:latin typeface="Century Gothic"/>
                  <a:ea typeface="Century Gothic"/>
                  <a:cs typeface="Century Gothic"/>
                  <a:sym typeface="Century Gothic"/>
                </a:rPr>
                <a:t>Clarify</a:t>
              </a:r>
              <a:endParaRPr b="0" i="0" sz="1200" u="none" cap="none" strike="noStrike">
                <a:solidFill>
                  <a:schemeClr val="lt1"/>
                </a:solidFill>
                <a:latin typeface="Century Gothic"/>
                <a:ea typeface="Century Gothic"/>
                <a:cs typeface="Century Gothic"/>
                <a:sym typeface="Century Gothic"/>
              </a:endParaRPr>
            </a:p>
          </p:txBody>
        </p:sp>
        <p:sp>
          <p:nvSpPr>
            <p:cNvPr id="510" name="Google Shape;510;p20"/>
            <p:cNvSpPr/>
            <p:nvPr/>
          </p:nvSpPr>
          <p:spPr>
            <a:xfrm rot="-2080034">
              <a:off x="1438148" y="668427"/>
              <a:ext cx="166135" cy="277480"/>
            </a:xfrm>
            <a:prstGeom prst="rightArrow">
              <a:avLst>
                <a:gd fmla="val 60000" name="adj1"/>
                <a:gd fmla="val 50000" name="adj2"/>
              </a:avLst>
            </a:prstGeom>
            <a:solidFill>
              <a:srgbClr val="6AAA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0"/>
            <p:cNvSpPr txBox="1"/>
            <p:nvPr/>
          </p:nvSpPr>
          <p:spPr>
            <a:xfrm rot="-2080034">
              <a:off x="1442572" y="738098"/>
              <a:ext cx="116295" cy="16648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000"/>
                <a:buFont typeface="Arial"/>
                <a:buNone/>
              </a:pPr>
              <a:r>
                <a:t/>
              </a:r>
              <a:endParaRPr b="0" i="0" sz="1000" u="none" cap="none" strike="noStrike">
                <a:solidFill>
                  <a:schemeClr val="lt1"/>
                </a:solidFill>
                <a:latin typeface="Century Gothic"/>
                <a:ea typeface="Century Gothic"/>
                <a:cs typeface="Century Gothic"/>
                <a:sym typeface="Century Gothic"/>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21"/>
          <p:cNvSpPr txBox="1"/>
          <p:nvPr>
            <p:ph type="title"/>
          </p:nvPr>
        </p:nvSpPr>
        <p:spPr>
          <a:xfrm>
            <a:off x="1944694" y="468082"/>
            <a:ext cx="6683765" cy="96066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2700"/>
              <a:buFont typeface="Century Gothic"/>
              <a:buNone/>
            </a:pPr>
            <a:r>
              <a:rPr lang="en-US"/>
              <a:t>Lack of “Test to Break” Attitude</a:t>
            </a:r>
            <a:endParaRPr/>
          </a:p>
        </p:txBody>
      </p:sp>
      <p:sp>
        <p:nvSpPr>
          <p:cNvPr id="517" name="Google Shape;517;p21"/>
          <p:cNvSpPr txBox="1"/>
          <p:nvPr>
            <p:ph idx="1" type="body"/>
          </p:nvPr>
        </p:nvSpPr>
        <p:spPr>
          <a:xfrm>
            <a:off x="264160" y="1199535"/>
            <a:ext cx="8742188" cy="384441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lang="en-US" sz="1800"/>
              <a:t>Factors affect the “Test to Break” attitude:</a:t>
            </a:r>
            <a:endParaRPr/>
          </a:p>
          <a:p>
            <a:pPr indent="-257175" lvl="0" marL="257175" rtl="0" algn="l">
              <a:lnSpc>
                <a:spcPct val="100000"/>
              </a:lnSpc>
              <a:spcBef>
                <a:spcPts val="750"/>
              </a:spcBef>
              <a:spcAft>
                <a:spcPts val="0"/>
              </a:spcAft>
              <a:buSzPts val="1800"/>
              <a:buChar char="?"/>
            </a:pPr>
            <a:r>
              <a:rPr lang="en-US" sz="1800"/>
              <a:t>Think positive, ignore negative thoughts about the AUT and its workflow.</a:t>
            </a:r>
            <a:endParaRPr/>
          </a:p>
          <a:p>
            <a:pPr indent="-257175" lvl="0" marL="257175" rtl="0" algn="l">
              <a:lnSpc>
                <a:spcPct val="100000"/>
              </a:lnSpc>
              <a:spcBef>
                <a:spcPts val="750"/>
              </a:spcBef>
              <a:spcAft>
                <a:spcPts val="0"/>
              </a:spcAft>
              <a:buSzPts val="1800"/>
              <a:buChar char="?"/>
            </a:pPr>
            <a:r>
              <a:rPr lang="en-US" sz="1800"/>
              <a:t>No exploratory testing or ad-hoc testing approach.</a:t>
            </a:r>
            <a:endParaRPr/>
          </a:p>
          <a:p>
            <a:pPr indent="-257175" lvl="0" marL="257175" rtl="0" algn="l">
              <a:lnSpc>
                <a:spcPct val="100000"/>
              </a:lnSpc>
              <a:spcBef>
                <a:spcPts val="750"/>
              </a:spcBef>
              <a:spcAft>
                <a:spcPts val="0"/>
              </a:spcAft>
              <a:buSzPts val="1800"/>
              <a:buChar char="?"/>
            </a:pPr>
            <a:r>
              <a:rPr lang="en-US" sz="1800"/>
              <a:t>Not attentive while testing.</a:t>
            </a:r>
            <a:endParaRPr/>
          </a:p>
          <a:p>
            <a:pPr indent="-257175" lvl="0" marL="257175" rtl="0" algn="l">
              <a:lnSpc>
                <a:spcPct val="100000"/>
              </a:lnSpc>
              <a:spcBef>
                <a:spcPts val="750"/>
              </a:spcBef>
              <a:spcAft>
                <a:spcPts val="0"/>
              </a:spcAft>
              <a:buSzPts val="1800"/>
              <a:buChar char="?"/>
            </a:pPr>
            <a:r>
              <a:rPr lang="en-US" sz="1800"/>
              <a:t>Testing only normal or happy path flow.</a:t>
            </a:r>
            <a:endParaRPr/>
          </a:p>
          <a:p>
            <a:pPr indent="-257175" lvl="0" marL="257175" rtl="0" algn="l">
              <a:lnSpc>
                <a:spcPct val="100000"/>
              </a:lnSpc>
              <a:spcBef>
                <a:spcPts val="750"/>
              </a:spcBef>
              <a:spcAft>
                <a:spcPts val="0"/>
              </a:spcAft>
              <a:buSzPts val="1800"/>
              <a:buChar char="?"/>
            </a:pPr>
            <a:r>
              <a:rPr lang="en-US" sz="1800"/>
              <a:t>Missing check-points or test viewpoints.</a:t>
            </a:r>
            <a:endParaRPr/>
          </a:p>
          <a:p>
            <a:pPr indent="-257175" lvl="0" marL="257175" rtl="0" algn="l">
              <a:lnSpc>
                <a:spcPct val="100000"/>
              </a:lnSpc>
              <a:spcBef>
                <a:spcPts val="750"/>
              </a:spcBef>
              <a:spcAft>
                <a:spcPts val="0"/>
              </a:spcAft>
              <a:buSzPts val="1800"/>
              <a:buChar char="?"/>
            </a:pPr>
            <a:r>
              <a:rPr lang="en-US" sz="1800"/>
              <a:t>Don’t think out-of-box </a:t>
            </a:r>
            <a:endParaRPr/>
          </a:p>
          <a:p>
            <a:pPr indent="-257175" lvl="0" marL="257175" rtl="0" algn="l">
              <a:lnSpc>
                <a:spcPct val="100000"/>
              </a:lnSpc>
              <a:spcBef>
                <a:spcPts val="750"/>
              </a:spcBef>
              <a:spcAft>
                <a:spcPts val="0"/>
              </a:spcAft>
              <a:buSzPts val="1800"/>
              <a:buChar char="?"/>
            </a:pPr>
            <a:r>
              <a:rPr lang="en-US" sz="1800"/>
              <a:t>Don’t try with different point of view.</a:t>
            </a:r>
            <a:endParaRPr sz="1800"/>
          </a:p>
          <a:p>
            <a:pPr indent="-142875" lvl="0" marL="257175" rtl="0" algn="l">
              <a:lnSpc>
                <a:spcPct val="100000"/>
              </a:lnSpc>
              <a:spcBef>
                <a:spcPts val="750"/>
              </a:spcBef>
              <a:spcAft>
                <a:spcPts val="0"/>
              </a:spcAft>
              <a:buSzPts val="1800"/>
              <a:buNone/>
            </a:pPr>
            <a:r>
              <a:t/>
            </a:r>
            <a:endParaRPr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22"/>
          <p:cNvSpPr txBox="1"/>
          <p:nvPr>
            <p:ph type="title"/>
          </p:nvPr>
        </p:nvSpPr>
        <p:spPr>
          <a:xfrm>
            <a:off x="1111046" y="468082"/>
            <a:ext cx="7517414" cy="96066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2700"/>
              <a:buFont typeface="Century Gothic"/>
              <a:buNone/>
            </a:pPr>
            <a:r>
              <a:rPr lang="en-US"/>
              <a:t>How to build up “Test to Break” Attitude</a:t>
            </a:r>
            <a:endParaRPr/>
          </a:p>
        </p:txBody>
      </p:sp>
      <p:sp>
        <p:nvSpPr>
          <p:cNvPr id="523" name="Google Shape;523;p22"/>
          <p:cNvSpPr txBox="1"/>
          <p:nvPr>
            <p:ph idx="1" type="body"/>
          </p:nvPr>
        </p:nvSpPr>
        <p:spPr>
          <a:xfrm>
            <a:off x="264160" y="885801"/>
            <a:ext cx="8427556" cy="938719"/>
          </a:xfrm>
          <a:prstGeom prst="rect">
            <a:avLst/>
          </a:prstGeom>
          <a:noFill/>
          <a:ln>
            <a:noFill/>
          </a:ln>
        </p:spPr>
        <p:txBody>
          <a:bodyPr anchorCtr="0" anchor="t" bIns="45700" lIns="91425" spcFirstLastPara="1" rIns="91425" wrap="square" tIns="45700">
            <a:normAutofit/>
          </a:bodyPr>
          <a:lstStyle/>
          <a:p>
            <a:pPr indent="-171450" lvl="0" marL="257175" rtl="0" algn="l">
              <a:lnSpc>
                <a:spcPct val="100000"/>
              </a:lnSpc>
              <a:spcBef>
                <a:spcPts val="0"/>
              </a:spcBef>
              <a:spcAft>
                <a:spcPts val="0"/>
              </a:spcAft>
              <a:buSzPts val="1350"/>
              <a:buNone/>
            </a:pPr>
            <a:r>
              <a:t/>
            </a:r>
            <a:endParaRPr/>
          </a:p>
          <a:p>
            <a:pPr indent="-171450" lvl="0" marL="257175" rtl="0" algn="l">
              <a:lnSpc>
                <a:spcPct val="100000"/>
              </a:lnSpc>
              <a:spcBef>
                <a:spcPts val="750"/>
              </a:spcBef>
              <a:spcAft>
                <a:spcPts val="0"/>
              </a:spcAft>
              <a:buSzPts val="1350"/>
              <a:buNone/>
            </a:pPr>
            <a:r>
              <a:t/>
            </a:r>
            <a:endParaRPr/>
          </a:p>
        </p:txBody>
      </p:sp>
      <p:pic>
        <p:nvPicPr>
          <p:cNvPr id="524" name="Google Shape;524;p22"/>
          <p:cNvPicPr preferRelativeResize="0"/>
          <p:nvPr/>
        </p:nvPicPr>
        <p:blipFill rotWithShape="1">
          <a:blip r:embed="rId3">
            <a:alphaModFix/>
          </a:blip>
          <a:srcRect b="0" l="0" r="0" t="0"/>
          <a:stretch/>
        </p:blipFill>
        <p:spPr>
          <a:xfrm>
            <a:off x="5015066" y="885802"/>
            <a:ext cx="3676650" cy="39713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23"/>
          <p:cNvSpPr txBox="1"/>
          <p:nvPr>
            <p:ph type="title"/>
          </p:nvPr>
        </p:nvSpPr>
        <p:spPr>
          <a:xfrm>
            <a:off x="1160206" y="206477"/>
            <a:ext cx="7983794" cy="122227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2700"/>
              <a:buFont typeface="Century Gothic"/>
              <a:buNone/>
            </a:pPr>
            <a:r>
              <a:rPr lang="en-US"/>
              <a:t>How to build up “Test to Break” Attitude (cont.)</a:t>
            </a:r>
            <a:endParaRPr/>
          </a:p>
        </p:txBody>
      </p:sp>
      <p:sp>
        <p:nvSpPr>
          <p:cNvPr id="530" name="Google Shape;530;p23"/>
          <p:cNvSpPr txBox="1"/>
          <p:nvPr>
            <p:ph idx="1" type="body"/>
          </p:nvPr>
        </p:nvSpPr>
        <p:spPr>
          <a:xfrm>
            <a:off x="264160" y="885801"/>
            <a:ext cx="5232072" cy="4118818"/>
          </a:xfrm>
          <a:prstGeom prst="rect">
            <a:avLst/>
          </a:prstGeom>
          <a:noFill/>
          <a:ln>
            <a:noFill/>
          </a:ln>
        </p:spPr>
        <p:txBody>
          <a:bodyPr anchorCtr="0" anchor="t" bIns="45700" lIns="91425" spcFirstLastPara="1" rIns="91425" wrap="square" tIns="45700">
            <a:normAutofit/>
          </a:bodyPr>
          <a:lstStyle/>
          <a:p>
            <a:pPr indent="-257175" lvl="0" marL="257175" rtl="0" algn="l">
              <a:lnSpc>
                <a:spcPct val="100000"/>
              </a:lnSpc>
              <a:spcBef>
                <a:spcPts val="0"/>
              </a:spcBef>
              <a:spcAft>
                <a:spcPts val="0"/>
              </a:spcAft>
              <a:buSzPts val="1400"/>
              <a:buChar char="?"/>
            </a:pPr>
            <a:r>
              <a:rPr lang="en-US" sz="1400"/>
              <a:t>Understand the whole AUT as in-depth as possible.</a:t>
            </a:r>
            <a:endParaRPr/>
          </a:p>
          <a:p>
            <a:pPr indent="-257175" lvl="0" marL="257175" rtl="0" algn="l">
              <a:lnSpc>
                <a:spcPct val="100000"/>
              </a:lnSpc>
              <a:spcBef>
                <a:spcPts val="750"/>
              </a:spcBef>
              <a:spcAft>
                <a:spcPts val="0"/>
              </a:spcAft>
              <a:buSzPts val="1400"/>
              <a:buChar char="?"/>
            </a:pPr>
            <a:r>
              <a:rPr lang="en-US" sz="1400"/>
              <a:t>Be patient: To find out the hidden bugs in the system that might occur for special conditions and causes a strong impact on the system.</a:t>
            </a:r>
            <a:endParaRPr/>
          </a:p>
          <a:p>
            <a:pPr indent="-257175" lvl="0" marL="257175" rtl="0" algn="l">
              <a:lnSpc>
                <a:spcPct val="100000"/>
              </a:lnSpc>
              <a:spcBef>
                <a:spcPts val="750"/>
              </a:spcBef>
              <a:spcAft>
                <a:spcPts val="0"/>
              </a:spcAft>
              <a:buSzPts val="1400"/>
              <a:buChar char="?"/>
            </a:pPr>
            <a:r>
              <a:rPr lang="en-US" sz="1400"/>
              <a:t>Know 80-20 rule in Testing (The Pareto rule)</a:t>
            </a:r>
            <a:endParaRPr sz="1400"/>
          </a:p>
          <a:p>
            <a:pPr indent="-214312" lvl="1" marL="557213" rtl="0" algn="l">
              <a:lnSpc>
                <a:spcPct val="100000"/>
              </a:lnSpc>
              <a:spcBef>
                <a:spcPts val="750"/>
              </a:spcBef>
              <a:spcAft>
                <a:spcPts val="0"/>
              </a:spcAft>
              <a:buSzPts val="1200"/>
              <a:buChar char="?"/>
            </a:pPr>
            <a:r>
              <a:rPr lang="en-US" sz="1200"/>
              <a:t>80% of bugs are found in 20% of the code.</a:t>
            </a:r>
            <a:endParaRPr/>
          </a:p>
          <a:p>
            <a:pPr indent="-214312" lvl="1" marL="557213" rtl="0" algn="l">
              <a:lnSpc>
                <a:spcPct val="100000"/>
              </a:lnSpc>
              <a:spcBef>
                <a:spcPts val="750"/>
              </a:spcBef>
              <a:spcAft>
                <a:spcPts val="0"/>
              </a:spcAft>
              <a:buSzPts val="1400"/>
              <a:buChar char="?"/>
            </a:pPr>
            <a:r>
              <a:rPr lang="en-US" sz="1400"/>
              <a:t>90% of downtime comes from 10% (or less) of defects</a:t>
            </a:r>
            <a:endParaRPr/>
          </a:p>
          <a:p>
            <a:pPr indent="-214312" lvl="1" marL="557213" rtl="0" algn="l">
              <a:lnSpc>
                <a:spcPct val="100000"/>
              </a:lnSpc>
              <a:spcBef>
                <a:spcPts val="750"/>
              </a:spcBef>
              <a:spcAft>
                <a:spcPts val="0"/>
              </a:spcAft>
              <a:buSzPts val="1200"/>
              <a:buChar char="?"/>
            </a:pPr>
            <a:r>
              <a:rPr lang="en-US" sz="1200"/>
              <a:t>Bugs cluster in certain parts of code, especially serious bugs. Most of your most serious problems will come from a small number of bugs.</a:t>
            </a:r>
            <a:endParaRPr/>
          </a:p>
          <a:p>
            <a:pPr indent="-214312" lvl="1" marL="557213" rtl="0" algn="l">
              <a:lnSpc>
                <a:spcPct val="100000"/>
              </a:lnSpc>
              <a:spcBef>
                <a:spcPts val="750"/>
              </a:spcBef>
              <a:spcAft>
                <a:spcPts val="0"/>
              </a:spcAft>
              <a:buSzPts val="1400"/>
              <a:buChar char="?"/>
            </a:pPr>
            <a:r>
              <a:rPr lang="en-US" sz="1400"/>
              <a:t>“80% of the errors and crashes in Windows and Office were caused by 20% of the entire pool of bugs detected.”</a:t>
            </a:r>
            <a:br>
              <a:rPr lang="en-US" sz="1400"/>
            </a:br>
            <a:r>
              <a:rPr lang="en-US" sz="1400" u="sng">
                <a:solidFill>
                  <a:schemeClr val="hlink"/>
                </a:solidFill>
                <a:hlinkClick r:id="rId3"/>
              </a:rPr>
              <a:t>Microsoft’s CEO: 80-20 Rule Applies to Bugs, Not Just Features Oct 2002</a:t>
            </a:r>
            <a:endParaRPr sz="1400"/>
          </a:p>
        </p:txBody>
      </p:sp>
      <p:pic>
        <p:nvPicPr>
          <p:cNvPr id="531" name="Google Shape;531;p23"/>
          <p:cNvPicPr preferRelativeResize="0"/>
          <p:nvPr/>
        </p:nvPicPr>
        <p:blipFill rotWithShape="1">
          <a:blip r:embed="rId4">
            <a:alphaModFix/>
          </a:blip>
          <a:srcRect b="0" l="0" r="0" t="0"/>
          <a:stretch/>
        </p:blipFill>
        <p:spPr>
          <a:xfrm>
            <a:off x="5496232" y="885801"/>
            <a:ext cx="3647768" cy="300777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24"/>
          <p:cNvSpPr txBox="1"/>
          <p:nvPr>
            <p:ph type="title"/>
          </p:nvPr>
        </p:nvSpPr>
        <p:spPr>
          <a:xfrm>
            <a:off x="1170040" y="294968"/>
            <a:ext cx="7458420" cy="678426"/>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62626"/>
              </a:buClr>
              <a:buSzPct val="100000"/>
              <a:buFont typeface="Century Gothic"/>
              <a:buNone/>
            </a:pPr>
            <a:r>
              <a:rPr lang="en-US"/>
              <a:t>How to build up “Test to Break” Attitude (cont.)</a:t>
            </a:r>
            <a:endParaRPr/>
          </a:p>
        </p:txBody>
      </p:sp>
      <p:sp>
        <p:nvSpPr>
          <p:cNvPr id="537" name="Google Shape;537;p24"/>
          <p:cNvSpPr txBox="1"/>
          <p:nvPr>
            <p:ph idx="1" type="body"/>
          </p:nvPr>
        </p:nvSpPr>
        <p:spPr>
          <a:xfrm>
            <a:off x="264159" y="885801"/>
            <a:ext cx="5871169" cy="338554"/>
          </a:xfrm>
          <a:prstGeom prst="rect">
            <a:avLst/>
          </a:prstGeom>
          <a:noFill/>
          <a:ln>
            <a:noFill/>
          </a:ln>
        </p:spPr>
        <p:txBody>
          <a:bodyPr anchorCtr="0" anchor="t" bIns="45700" lIns="91425" spcFirstLastPara="1" rIns="91425" wrap="square" tIns="45700">
            <a:normAutofit/>
          </a:bodyPr>
          <a:lstStyle/>
          <a:p>
            <a:pPr indent="-257175" lvl="0" marL="257175" rtl="0" algn="l">
              <a:lnSpc>
                <a:spcPct val="100000"/>
              </a:lnSpc>
              <a:spcBef>
                <a:spcPts val="0"/>
              </a:spcBef>
              <a:spcAft>
                <a:spcPts val="0"/>
              </a:spcAft>
              <a:buSzPts val="1600"/>
              <a:buChar char="?"/>
            </a:pPr>
            <a:r>
              <a:rPr lang="en-US" sz="1600"/>
              <a:t>Know 7 principles in software testing:</a:t>
            </a:r>
            <a:endParaRPr/>
          </a:p>
        </p:txBody>
      </p:sp>
      <p:pic>
        <p:nvPicPr>
          <p:cNvPr id="538" name="Google Shape;538;p24"/>
          <p:cNvPicPr preferRelativeResize="0"/>
          <p:nvPr/>
        </p:nvPicPr>
        <p:blipFill rotWithShape="1">
          <a:blip r:embed="rId3">
            <a:alphaModFix/>
          </a:blip>
          <a:srcRect b="0" l="0" r="0" t="0"/>
          <a:stretch/>
        </p:blipFill>
        <p:spPr>
          <a:xfrm>
            <a:off x="2517058" y="1224355"/>
            <a:ext cx="6027174" cy="376272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25"/>
          <p:cNvPicPr preferRelativeResize="0"/>
          <p:nvPr/>
        </p:nvPicPr>
        <p:blipFill rotWithShape="1">
          <a:blip r:embed="rId3">
            <a:alphaModFix/>
          </a:blip>
          <a:srcRect b="0" l="0" r="0" t="0"/>
          <a:stretch/>
        </p:blipFill>
        <p:spPr>
          <a:xfrm>
            <a:off x="5014452" y="847725"/>
            <a:ext cx="4124169" cy="3448050"/>
          </a:xfrm>
          <a:prstGeom prst="rect">
            <a:avLst/>
          </a:prstGeom>
          <a:noFill/>
          <a:ln>
            <a:noFill/>
          </a:ln>
        </p:spPr>
      </p:pic>
      <p:sp>
        <p:nvSpPr>
          <p:cNvPr id="544" name="Google Shape;544;p25"/>
          <p:cNvSpPr txBox="1"/>
          <p:nvPr>
            <p:ph idx="1" type="body"/>
          </p:nvPr>
        </p:nvSpPr>
        <p:spPr>
          <a:xfrm>
            <a:off x="264159" y="785554"/>
            <a:ext cx="4838783" cy="2970044"/>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SzPts val="1600"/>
              <a:buNone/>
            </a:pPr>
            <a:r>
              <a:rPr lang="en-US" sz="1600"/>
              <a:t>Points cause Stagnant testing skills:</a:t>
            </a:r>
            <a:endParaRPr/>
          </a:p>
          <a:p>
            <a:pPr indent="-257175" lvl="0" marL="257175" rtl="0" algn="l">
              <a:lnSpc>
                <a:spcPct val="100000"/>
              </a:lnSpc>
              <a:spcBef>
                <a:spcPts val="750"/>
              </a:spcBef>
              <a:spcAft>
                <a:spcPts val="0"/>
              </a:spcAft>
              <a:buSzPts val="1600"/>
              <a:buChar char="?"/>
            </a:pPr>
            <a:r>
              <a:rPr lang="en-US" sz="1600"/>
              <a:t>Lack of pro-activeness to learn the application.</a:t>
            </a:r>
            <a:endParaRPr/>
          </a:p>
          <a:p>
            <a:pPr indent="-257175" lvl="0" marL="257175" rtl="0" algn="l">
              <a:lnSpc>
                <a:spcPct val="100000"/>
              </a:lnSpc>
              <a:spcBef>
                <a:spcPts val="750"/>
              </a:spcBef>
              <a:spcAft>
                <a:spcPts val="0"/>
              </a:spcAft>
              <a:buSzPts val="1600"/>
              <a:buChar char="?"/>
            </a:pPr>
            <a:r>
              <a:rPr lang="en-US" sz="1600"/>
              <a:t>Getting bored at work.</a:t>
            </a:r>
            <a:endParaRPr/>
          </a:p>
          <a:p>
            <a:pPr indent="-257175" lvl="0" marL="257175" rtl="0" algn="l">
              <a:lnSpc>
                <a:spcPct val="100000"/>
              </a:lnSpc>
              <a:spcBef>
                <a:spcPts val="750"/>
              </a:spcBef>
              <a:spcAft>
                <a:spcPts val="0"/>
              </a:spcAft>
              <a:buSzPts val="1600"/>
              <a:buChar char="?"/>
            </a:pPr>
            <a:r>
              <a:rPr lang="en-US" sz="1600"/>
              <a:t>Feeling it as a monotonous job and doing nothing new in the day-to-day testing life.</a:t>
            </a:r>
            <a:endParaRPr/>
          </a:p>
          <a:p>
            <a:pPr indent="-257175" lvl="0" marL="257175" rtl="0" algn="l">
              <a:lnSpc>
                <a:spcPct val="100000"/>
              </a:lnSpc>
              <a:spcBef>
                <a:spcPts val="750"/>
              </a:spcBef>
              <a:spcAft>
                <a:spcPts val="0"/>
              </a:spcAft>
              <a:buSzPts val="1600"/>
              <a:buChar char="?"/>
            </a:pPr>
            <a:r>
              <a:rPr lang="en-US" sz="1600"/>
              <a:t>You may be in a “comfort zone”.</a:t>
            </a:r>
            <a:endParaRPr/>
          </a:p>
          <a:p>
            <a:pPr indent="-257175" lvl="0" marL="257175" rtl="0" algn="l">
              <a:lnSpc>
                <a:spcPct val="100000"/>
              </a:lnSpc>
              <a:spcBef>
                <a:spcPts val="750"/>
              </a:spcBef>
              <a:spcAft>
                <a:spcPts val="0"/>
              </a:spcAft>
              <a:buSzPts val="1600"/>
              <a:buChar char="?"/>
            </a:pPr>
            <a:r>
              <a:rPr lang="en-US" sz="1600"/>
              <a:t>Not yet decided on the carrier objective or goals.</a:t>
            </a:r>
            <a:endParaRPr sz="1600"/>
          </a:p>
        </p:txBody>
      </p:sp>
      <p:sp>
        <p:nvSpPr>
          <p:cNvPr id="545" name="Google Shape;545;p25"/>
          <p:cNvSpPr txBox="1"/>
          <p:nvPr>
            <p:ph type="title"/>
          </p:nvPr>
        </p:nvSpPr>
        <p:spPr>
          <a:xfrm>
            <a:off x="264160" y="53113"/>
            <a:ext cx="7051040" cy="732441"/>
          </a:xfrm>
          <a:prstGeom prst="rect">
            <a:avLst/>
          </a:prstGeom>
          <a:noFill/>
          <a:ln>
            <a:noFill/>
          </a:ln>
        </p:spPr>
        <p:txBody>
          <a:bodyPr anchorCtr="0" anchor="ctr" bIns="0" lIns="91425" spcFirstLastPara="1" rIns="91425" wrap="square" tIns="0">
            <a:normAutofit/>
          </a:bodyPr>
          <a:lstStyle/>
          <a:p>
            <a:pPr indent="0" lvl="0" marL="0" rtl="0" algn="l">
              <a:lnSpc>
                <a:spcPct val="100000"/>
              </a:lnSpc>
              <a:spcBef>
                <a:spcPts val="0"/>
              </a:spcBef>
              <a:spcAft>
                <a:spcPts val="0"/>
              </a:spcAft>
              <a:buClr>
                <a:srgbClr val="262626"/>
              </a:buClr>
              <a:buSzPts val="2700"/>
              <a:buFont typeface="Century Gothic"/>
              <a:buNone/>
            </a:pPr>
            <a:r>
              <a:rPr lang="en-US"/>
              <a:t>Stagnant Testing Skills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26"/>
          <p:cNvSpPr txBox="1"/>
          <p:nvPr>
            <p:ph idx="1" type="body"/>
          </p:nvPr>
        </p:nvSpPr>
        <p:spPr>
          <a:xfrm>
            <a:off x="264159" y="766916"/>
            <a:ext cx="5310731" cy="3012107"/>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SzPts val="1600"/>
              <a:buNone/>
            </a:pPr>
            <a:r>
              <a:rPr lang="en-US" sz="1600"/>
              <a:t>Stop it immediately! Let’s change your mindset from inside</a:t>
            </a:r>
            <a:endParaRPr sz="1600"/>
          </a:p>
          <a:p>
            <a:pPr indent="-257175" lvl="0" marL="257175" rtl="0" algn="l">
              <a:lnSpc>
                <a:spcPct val="100000"/>
              </a:lnSpc>
              <a:spcBef>
                <a:spcPts val="750"/>
              </a:spcBef>
              <a:spcAft>
                <a:spcPts val="0"/>
              </a:spcAft>
              <a:buSzPts val="1600"/>
              <a:buChar char="?"/>
            </a:pPr>
            <a:r>
              <a:rPr lang="en-US" sz="1600"/>
              <a:t>Ask yourself first</a:t>
            </a:r>
            <a:endParaRPr/>
          </a:p>
          <a:p>
            <a:pPr indent="-214312" lvl="1" marL="557213" rtl="0" algn="l">
              <a:lnSpc>
                <a:spcPct val="100000"/>
              </a:lnSpc>
              <a:spcBef>
                <a:spcPts val="750"/>
              </a:spcBef>
              <a:spcAft>
                <a:spcPts val="0"/>
              </a:spcAft>
              <a:buSzPts val="1600"/>
              <a:buChar char="?"/>
            </a:pPr>
            <a:r>
              <a:rPr lang="en-US" sz="1600"/>
              <a:t>Do you just completes your task and do no more learning about the tool, technology, language etc.?</a:t>
            </a:r>
            <a:endParaRPr/>
          </a:p>
          <a:p>
            <a:pPr indent="-214312" lvl="1" marL="557213" rtl="0" algn="l">
              <a:lnSpc>
                <a:spcPct val="100000"/>
              </a:lnSpc>
              <a:spcBef>
                <a:spcPts val="750"/>
              </a:spcBef>
              <a:spcAft>
                <a:spcPts val="0"/>
              </a:spcAft>
              <a:buSzPts val="1600"/>
              <a:buChar char="?"/>
            </a:pPr>
            <a:r>
              <a:rPr lang="en-US" sz="1600"/>
              <a:t>Do you go beyond your limit and learn new things, nor look for new information in the software industry?</a:t>
            </a:r>
            <a:endParaRPr/>
          </a:p>
          <a:p>
            <a:pPr indent="-257175" lvl="0" marL="257175" rtl="0" algn="l">
              <a:lnSpc>
                <a:spcPct val="100000"/>
              </a:lnSpc>
              <a:spcBef>
                <a:spcPts val="750"/>
              </a:spcBef>
              <a:spcAft>
                <a:spcPts val="0"/>
              </a:spcAft>
              <a:buSzPts val="1600"/>
              <a:buChar char="?"/>
            </a:pPr>
            <a:r>
              <a:rPr lang="en-US" sz="1600"/>
              <a:t>Remember that “</a:t>
            </a:r>
            <a:r>
              <a:rPr lang="en-US" sz="1600">
                <a:solidFill>
                  <a:srgbClr val="FF0000"/>
                </a:solidFill>
              </a:rPr>
              <a:t>Only you know what is right for you</a:t>
            </a:r>
            <a:r>
              <a:rPr lang="en-US" sz="1600"/>
              <a:t>”</a:t>
            </a:r>
            <a:endParaRPr b="1" sz="1600"/>
          </a:p>
        </p:txBody>
      </p:sp>
      <p:sp>
        <p:nvSpPr>
          <p:cNvPr id="551" name="Google Shape;551;p26"/>
          <p:cNvSpPr txBox="1"/>
          <p:nvPr>
            <p:ph type="title"/>
          </p:nvPr>
        </p:nvSpPr>
        <p:spPr>
          <a:xfrm>
            <a:off x="264160" y="53113"/>
            <a:ext cx="7051040" cy="732441"/>
          </a:xfrm>
          <a:prstGeom prst="rect">
            <a:avLst/>
          </a:prstGeom>
          <a:noFill/>
          <a:ln>
            <a:noFill/>
          </a:ln>
        </p:spPr>
        <p:txBody>
          <a:bodyPr anchorCtr="0" anchor="ctr" bIns="0" lIns="91425" spcFirstLastPara="1" rIns="91425" wrap="square" tIns="0">
            <a:normAutofit/>
          </a:bodyPr>
          <a:lstStyle/>
          <a:p>
            <a:pPr indent="0" lvl="0" marL="0" rtl="0" algn="l">
              <a:lnSpc>
                <a:spcPct val="100000"/>
              </a:lnSpc>
              <a:spcBef>
                <a:spcPts val="0"/>
              </a:spcBef>
              <a:spcAft>
                <a:spcPts val="0"/>
              </a:spcAft>
              <a:buClr>
                <a:srgbClr val="262626"/>
              </a:buClr>
              <a:buSzPts val="2700"/>
              <a:buFont typeface="Century Gothic"/>
              <a:buNone/>
            </a:pPr>
            <a:r>
              <a:rPr lang="en-US"/>
              <a:t>Stagnant Testing Skills (cont.)</a:t>
            </a:r>
            <a:endParaRPr/>
          </a:p>
        </p:txBody>
      </p:sp>
      <p:pic>
        <p:nvPicPr>
          <p:cNvPr id="552" name="Google Shape;552;p26"/>
          <p:cNvPicPr preferRelativeResize="0"/>
          <p:nvPr/>
        </p:nvPicPr>
        <p:blipFill rotWithShape="1">
          <a:blip r:embed="rId3">
            <a:alphaModFix/>
          </a:blip>
          <a:srcRect b="0" l="0" r="0" t="0"/>
          <a:stretch/>
        </p:blipFill>
        <p:spPr>
          <a:xfrm>
            <a:off x="5574890" y="865238"/>
            <a:ext cx="3425113" cy="391816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27"/>
          <p:cNvSpPr txBox="1"/>
          <p:nvPr>
            <p:ph idx="1" type="body"/>
          </p:nvPr>
        </p:nvSpPr>
        <p:spPr>
          <a:xfrm>
            <a:off x="264158" y="795386"/>
            <a:ext cx="7513157" cy="3016210"/>
          </a:xfrm>
          <a:prstGeom prst="rect">
            <a:avLst/>
          </a:prstGeom>
          <a:noFill/>
          <a:ln>
            <a:noFill/>
          </a:ln>
        </p:spPr>
        <p:txBody>
          <a:bodyPr anchorCtr="0" anchor="t" bIns="45700" lIns="91425" spcFirstLastPara="1" rIns="91425" wrap="square" tIns="45700">
            <a:spAutoFit/>
          </a:bodyPr>
          <a:lstStyle/>
          <a:p>
            <a:pPr indent="-257175" lvl="0" marL="257175" rtl="0" algn="l">
              <a:lnSpc>
                <a:spcPct val="100000"/>
              </a:lnSpc>
              <a:spcBef>
                <a:spcPts val="0"/>
              </a:spcBef>
              <a:spcAft>
                <a:spcPts val="0"/>
              </a:spcAft>
              <a:buSzPts val="1600"/>
              <a:buChar char="?"/>
            </a:pPr>
            <a:r>
              <a:rPr lang="en-US" sz="1600"/>
              <a:t>It is a tester’s responsibility to test if an application is working as per the requirement or not. Also thinking “out of the box” they need to consider from the end-user point of view while testing. A bad tester will not think beyond the requirement and identify the bugs.</a:t>
            </a:r>
            <a:endParaRPr/>
          </a:p>
          <a:p>
            <a:pPr indent="-257175" lvl="0" marL="257175" rtl="0" algn="l">
              <a:lnSpc>
                <a:spcPct val="100000"/>
              </a:lnSpc>
              <a:spcBef>
                <a:spcPts val="750"/>
              </a:spcBef>
              <a:spcAft>
                <a:spcPts val="0"/>
              </a:spcAft>
              <a:buSzPts val="1600"/>
              <a:buChar char="?"/>
            </a:pPr>
            <a:r>
              <a:rPr lang="en-US" sz="1600"/>
              <a:t>A bad tester cannot understand the customer and their needs. A bad tester hesitates to ask any doubt or query, this may be because of lack of confidence or lack of technical knowledge.</a:t>
            </a:r>
            <a:endParaRPr/>
          </a:p>
          <a:p>
            <a:pPr indent="-257175" lvl="0" marL="257175" rtl="0" algn="l">
              <a:lnSpc>
                <a:spcPct val="100000"/>
              </a:lnSpc>
              <a:spcBef>
                <a:spcPts val="750"/>
              </a:spcBef>
              <a:spcAft>
                <a:spcPts val="0"/>
              </a:spcAft>
              <a:buSzPts val="1600"/>
              <a:buChar char="?"/>
            </a:pPr>
            <a:r>
              <a:rPr lang="en-US" sz="1600"/>
              <a:t>Every tester needs to understand clearly and while testing must always think what would be the end user’s point of view while using this application and how easy will be the software to use etc.</a:t>
            </a:r>
            <a:endParaRPr/>
          </a:p>
        </p:txBody>
      </p:sp>
      <p:sp>
        <p:nvSpPr>
          <p:cNvPr id="558" name="Google Shape;558;p27"/>
          <p:cNvSpPr txBox="1"/>
          <p:nvPr>
            <p:ph type="title"/>
          </p:nvPr>
        </p:nvSpPr>
        <p:spPr>
          <a:xfrm>
            <a:off x="264160" y="53113"/>
            <a:ext cx="7051040" cy="732441"/>
          </a:xfrm>
          <a:prstGeom prst="rect">
            <a:avLst/>
          </a:prstGeom>
          <a:noFill/>
          <a:ln>
            <a:noFill/>
          </a:ln>
        </p:spPr>
        <p:txBody>
          <a:bodyPr anchorCtr="0" anchor="ctr" bIns="0" lIns="91425" spcFirstLastPara="1" rIns="91425" wrap="square" tIns="0">
            <a:normAutofit/>
          </a:bodyPr>
          <a:lstStyle/>
          <a:p>
            <a:pPr indent="0" lvl="0" marL="0" rtl="0" algn="l">
              <a:lnSpc>
                <a:spcPct val="100000"/>
              </a:lnSpc>
              <a:spcBef>
                <a:spcPts val="0"/>
              </a:spcBef>
              <a:spcAft>
                <a:spcPts val="0"/>
              </a:spcAft>
              <a:buClr>
                <a:srgbClr val="262626"/>
              </a:buClr>
              <a:buSzPts val="2700"/>
              <a:buFont typeface="Century Gothic"/>
              <a:buNone/>
            </a:pPr>
            <a:r>
              <a:rPr lang="en-US"/>
              <a:t>Lack of Customer Point-of-view</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28"/>
          <p:cNvSpPr txBox="1"/>
          <p:nvPr>
            <p:ph idx="1" type="body"/>
          </p:nvPr>
        </p:nvSpPr>
        <p:spPr>
          <a:xfrm>
            <a:off x="264158" y="785554"/>
            <a:ext cx="7719635" cy="367793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SzPts val="1600"/>
              <a:buNone/>
            </a:pPr>
            <a:r>
              <a:rPr lang="en-US" sz="1600"/>
              <a:t>We are the final gate before delivering the release to customer, so</a:t>
            </a:r>
            <a:endParaRPr sz="1600"/>
          </a:p>
          <a:p>
            <a:pPr indent="-257175" lvl="0" marL="257175" rtl="0" algn="l">
              <a:lnSpc>
                <a:spcPct val="100000"/>
              </a:lnSpc>
              <a:spcBef>
                <a:spcPts val="750"/>
              </a:spcBef>
              <a:spcAft>
                <a:spcPts val="0"/>
              </a:spcAft>
              <a:buSzPts val="1600"/>
              <a:buChar char="?"/>
            </a:pPr>
            <a:r>
              <a:rPr lang="en-US" sz="1600"/>
              <a:t>Do we often forget to reply or proceed emails?</a:t>
            </a:r>
            <a:endParaRPr/>
          </a:p>
          <a:p>
            <a:pPr indent="-257175" lvl="0" marL="257175" rtl="0" algn="l">
              <a:lnSpc>
                <a:spcPct val="100000"/>
              </a:lnSpc>
              <a:spcBef>
                <a:spcPts val="750"/>
              </a:spcBef>
              <a:spcAft>
                <a:spcPts val="0"/>
              </a:spcAft>
              <a:buSzPts val="1600"/>
              <a:buChar char="?"/>
            </a:pPr>
            <a:r>
              <a:rPr lang="en-US" sz="1600"/>
              <a:t>Do we often forget to send reports before leaving office?</a:t>
            </a:r>
            <a:endParaRPr/>
          </a:p>
          <a:p>
            <a:pPr indent="-257175" lvl="0" marL="257175" rtl="0" algn="l">
              <a:lnSpc>
                <a:spcPct val="100000"/>
              </a:lnSpc>
              <a:spcBef>
                <a:spcPts val="750"/>
              </a:spcBef>
              <a:spcAft>
                <a:spcPts val="0"/>
              </a:spcAft>
              <a:buSzPts val="1600"/>
              <a:buChar char="?"/>
            </a:pPr>
            <a:r>
              <a:rPr lang="en-US" sz="1600"/>
              <a:t>Do you double-check or re-read email contents before sending?</a:t>
            </a:r>
            <a:endParaRPr/>
          </a:p>
          <a:p>
            <a:pPr indent="-257175" lvl="0" marL="257175" rtl="0" algn="l">
              <a:lnSpc>
                <a:spcPct val="100000"/>
              </a:lnSpc>
              <a:spcBef>
                <a:spcPts val="750"/>
              </a:spcBef>
              <a:spcAft>
                <a:spcPts val="0"/>
              </a:spcAft>
              <a:buSzPts val="1600"/>
              <a:buChar char="?"/>
            </a:pPr>
            <a:r>
              <a:rPr lang="en-US" sz="1600"/>
              <a:t>Do you forget to add a snapshot/log when reporting bug?</a:t>
            </a:r>
            <a:endParaRPr sz="1600"/>
          </a:p>
          <a:p>
            <a:pPr indent="-257175" lvl="0" marL="257175" rtl="0" algn="l">
              <a:lnSpc>
                <a:spcPct val="100000"/>
              </a:lnSpc>
              <a:spcBef>
                <a:spcPts val="750"/>
              </a:spcBef>
              <a:spcAft>
                <a:spcPts val="0"/>
              </a:spcAft>
              <a:buSzPts val="1600"/>
              <a:buChar char="?"/>
            </a:pPr>
            <a:r>
              <a:rPr lang="en-US" sz="1600"/>
              <a:t>Defect reported with incorrect information or too little information.</a:t>
            </a:r>
            <a:endParaRPr/>
          </a:p>
          <a:p>
            <a:pPr indent="-257175" lvl="0" marL="257175" rtl="0" algn="l">
              <a:lnSpc>
                <a:spcPct val="100000"/>
              </a:lnSpc>
              <a:spcBef>
                <a:spcPts val="750"/>
              </a:spcBef>
              <a:spcAft>
                <a:spcPts val="0"/>
              </a:spcAft>
              <a:buSzPts val="1600"/>
              <a:buChar char="?"/>
            </a:pPr>
            <a:r>
              <a:rPr lang="en-US" sz="1600"/>
              <a:t>Writing incorrect test case or missing a step in a test case?</a:t>
            </a:r>
            <a:endParaRPr sz="1600"/>
          </a:p>
          <a:p>
            <a:pPr indent="-257175" lvl="0" marL="257175" rtl="0" algn="l">
              <a:lnSpc>
                <a:spcPct val="100000"/>
              </a:lnSpc>
              <a:spcBef>
                <a:spcPts val="750"/>
              </a:spcBef>
              <a:spcAft>
                <a:spcPts val="0"/>
              </a:spcAft>
              <a:buSzPts val="1600"/>
              <a:buChar char="?"/>
            </a:pPr>
            <a:r>
              <a:rPr lang="en-US" sz="1600"/>
              <a:t>Lack of listening skills due to which not all the information get captured.</a:t>
            </a:r>
            <a:endParaRPr sz="1600"/>
          </a:p>
        </p:txBody>
      </p:sp>
      <p:sp>
        <p:nvSpPr>
          <p:cNvPr id="564" name="Google Shape;564;p28"/>
          <p:cNvSpPr txBox="1"/>
          <p:nvPr>
            <p:ph type="title"/>
          </p:nvPr>
        </p:nvSpPr>
        <p:spPr>
          <a:xfrm>
            <a:off x="264160" y="53113"/>
            <a:ext cx="7051040" cy="732441"/>
          </a:xfrm>
          <a:prstGeom prst="rect">
            <a:avLst/>
          </a:prstGeom>
          <a:noFill/>
          <a:ln>
            <a:noFill/>
          </a:ln>
        </p:spPr>
        <p:txBody>
          <a:bodyPr anchorCtr="0" anchor="ctr" bIns="0" lIns="91425" spcFirstLastPara="1" rIns="91425" wrap="square" tIns="0">
            <a:normAutofit/>
          </a:bodyPr>
          <a:lstStyle/>
          <a:p>
            <a:pPr indent="0" lvl="0" marL="0" rtl="0" algn="l">
              <a:lnSpc>
                <a:spcPct val="100000"/>
              </a:lnSpc>
              <a:spcBef>
                <a:spcPts val="0"/>
              </a:spcBef>
              <a:spcAft>
                <a:spcPts val="0"/>
              </a:spcAft>
              <a:buClr>
                <a:srgbClr val="262626"/>
              </a:buClr>
              <a:buSzPts val="2700"/>
              <a:buFont typeface="Century Gothic"/>
              <a:buNone/>
            </a:pPr>
            <a:r>
              <a:rPr lang="en-US"/>
              <a:t>Carelessness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29"/>
          <p:cNvSpPr txBox="1"/>
          <p:nvPr>
            <p:ph type="title"/>
          </p:nvPr>
        </p:nvSpPr>
        <p:spPr>
          <a:xfrm>
            <a:off x="1944694" y="468082"/>
            <a:ext cx="6683765" cy="96066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2700"/>
              <a:buFont typeface="Century Gothic"/>
              <a:buNone/>
            </a:pPr>
            <a:r>
              <a:rPr lang="en-US"/>
              <a:t>Tester's and Developer's Mindsets</a:t>
            </a:r>
            <a:endParaRPr/>
          </a:p>
        </p:txBody>
      </p:sp>
      <p:graphicFrame>
        <p:nvGraphicFramePr>
          <p:cNvPr id="570" name="Google Shape;570;p29"/>
          <p:cNvGraphicFramePr/>
          <p:nvPr/>
        </p:nvGraphicFramePr>
        <p:xfrm>
          <a:off x="1120877" y="1238866"/>
          <a:ext cx="3000000" cy="3000000"/>
        </p:xfrm>
        <a:graphic>
          <a:graphicData uri="http://schemas.openxmlformats.org/drawingml/2006/table">
            <a:tbl>
              <a:tblPr bandRow="1" firstRow="1">
                <a:noFill/>
                <a:tableStyleId>{CC6F0800-43AD-40F0-9CC3-1518EEBBCE1F}</a:tableStyleId>
              </a:tblPr>
              <a:tblGrid>
                <a:gridCol w="3753725"/>
                <a:gridCol w="3753725"/>
              </a:tblGrid>
              <a:tr h="422975">
                <a:tc>
                  <a:txBody>
                    <a:bodyPr/>
                    <a:lstStyle/>
                    <a:p>
                      <a:pPr indent="0" lvl="0" marL="0" marR="0" rtl="0" algn="l">
                        <a:lnSpc>
                          <a:spcPct val="100000"/>
                        </a:lnSpc>
                        <a:spcBef>
                          <a:spcPts val="0"/>
                        </a:spcBef>
                        <a:spcAft>
                          <a:spcPts val="0"/>
                        </a:spcAft>
                        <a:buClr>
                          <a:srgbClr val="000000"/>
                        </a:buClr>
                        <a:buSzPts val="1350"/>
                        <a:buFont typeface="Arial"/>
                        <a:buNone/>
                      </a:pPr>
                      <a:r>
                        <a:rPr lang="en-US" sz="1350" u="none" cap="none" strike="noStrike"/>
                        <a:t> Tester's mindset</a:t>
                      </a:r>
                      <a:endParaRPr sz="1350" u="none" cap="none" strike="noStrike"/>
                    </a:p>
                  </a:txBody>
                  <a:tcPr marT="45725" marB="45725" marR="71225" marL="71225"/>
                </a:tc>
                <a:tc>
                  <a:txBody>
                    <a:bodyPr/>
                    <a:lstStyle/>
                    <a:p>
                      <a:pPr indent="0" lvl="0" marL="0" marR="0" rtl="0" algn="l">
                        <a:lnSpc>
                          <a:spcPct val="100000"/>
                        </a:lnSpc>
                        <a:spcBef>
                          <a:spcPts val="0"/>
                        </a:spcBef>
                        <a:spcAft>
                          <a:spcPts val="0"/>
                        </a:spcAft>
                        <a:buClr>
                          <a:srgbClr val="000000"/>
                        </a:buClr>
                        <a:buSzPts val="1350"/>
                        <a:buFont typeface="Arial"/>
                        <a:buNone/>
                      </a:pPr>
                      <a:r>
                        <a:rPr lang="en-US" sz="1350" u="none" cap="none" strike="noStrike"/>
                        <a:t>Developer's mindset </a:t>
                      </a:r>
                      <a:endParaRPr sz="1350" u="none" cap="none" strike="noStrike"/>
                    </a:p>
                  </a:txBody>
                  <a:tcPr marT="45725" marB="45725" marR="71225" marL="71225"/>
                </a:tc>
              </a:tr>
              <a:tr h="573625">
                <a:tc>
                  <a:txBody>
                    <a:bodyPr/>
                    <a:lstStyle/>
                    <a:p>
                      <a:pPr indent="0" lvl="0" marL="0" marR="0" rtl="0" algn="l">
                        <a:lnSpc>
                          <a:spcPct val="100000"/>
                        </a:lnSpc>
                        <a:spcBef>
                          <a:spcPts val="0"/>
                        </a:spcBef>
                        <a:spcAft>
                          <a:spcPts val="0"/>
                        </a:spcAft>
                        <a:buClr>
                          <a:srgbClr val="000000"/>
                        </a:buClr>
                        <a:buSzPts val="1350"/>
                        <a:buFont typeface="Arial"/>
                        <a:buNone/>
                      </a:pPr>
                      <a:r>
                        <a:rPr lang="en-US" sz="1350" u="none" cap="none" strike="noStrike"/>
                        <a:t>Objective of testing: to verify and validate the product, find defects prior to release.</a:t>
                      </a:r>
                      <a:endParaRPr sz="1400" u="none" cap="none" strike="noStrike"/>
                    </a:p>
                  </a:txBody>
                  <a:tcPr marT="45725" marB="45725" marR="71225" marL="71225"/>
                </a:tc>
                <a:tc>
                  <a:txBody>
                    <a:bodyPr/>
                    <a:lstStyle/>
                    <a:p>
                      <a:pPr indent="0" lvl="0" marL="0" marR="0" rtl="0" algn="l">
                        <a:lnSpc>
                          <a:spcPct val="100000"/>
                        </a:lnSpc>
                        <a:spcBef>
                          <a:spcPts val="0"/>
                        </a:spcBef>
                        <a:spcAft>
                          <a:spcPts val="0"/>
                        </a:spcAft>
                        <a:buClr>
                          <a:srgbClr val="000000"/>
                        </a:buClr>
                        <a:buSzPts val="1350"/>
                        <a:buFont typeface="Arial"/>
                        <a:buNone/>
                      </a:pPr>
                      <a:r>
                        <a:rPr lang="en-US" sz="1350" u="none" cap="none" strike="noStrike"/>
                        <a:t>Objective of development: to design and build a product.</a:t>
                      </a:r>
                      <a:endParaRPr sz="1400" u="none" cap="none" strike="noStrike"/>
                    </a:p>
                  </a:txBody>
                  <a:tcPr marT="45725" marB="45725" marR="71225" marL="71225"/>
                </a:tc>
              </a:tr>
              <a:tr h="422975">
                <a:tc gridSpan="2">
                  <a:txBody>
                    <a:bodyPr/>
                    <a:lstStyle/>
                    <a:p>
                      <a:pPr indent="0" lvl="0" marL="0" marR="0" rtl="0" algn="ctr">
                        <a:lnSpc>
                          <a:spcPct val="100000"/>
                        </a:lnSpc>
                        <a:spcBef>
                          <a:spcPts val="0"/>
                        </a:spcBef>
                        <a:spcAft>
                          <a:spcPts val="0"/>
                        </a:spcAft>
                        <a:buClr>
                          <a:srgbClr val="000000"/>
                        </a:buClr>
                        <a:buSzPts val="1350"/>
                        <a:buFont typeface="Arial"/>
                        <a:buNone/>
                      </a:pPr>
                      <a:r>
                        <a:rPr lang="en-US" sz="1350" u="none" cap="none" strike="noStrike">
                          <a:solidFill>
                            <a:srgbClr val="FF0000"/>
                          </a:solidFill>
                        </a:rPr>
                        <a:t>Together helps achieve a higher level of product quality.</a:t>
                      </a:r>
                      <a:endParaRPr sz="1400" u="none" cap="none" strike="noStrike"/>
                    </a:p>
                  </a:txBody>
                  <a:tcPr marT="45725" marB="45725" marR="71225" marL="71225"/>
                </a:tc>
                <a:tc hMerge="1"/>
              </a:tr>
              <a:tr h="1512250">
                <a:tc>
                  <a:txBody>
                    <a:bodyPr/>
                    <a:lstStyle/>
                    <a:p>
                      <a:pPr indent="-285750" lvl="0" marL="285750" marR="0" rtl="0" algn="l">
                        <a:lnSpc>
                          <a:spcPct val="100000"/>
                        </a:lnSpc>
                        <a:spcBef>
                          <a:spcPts val="0"/>
                        </a:spcBef>
                        <a:spcAft>
                          <a:spcPts val="0"/>
                        </a:spcAft>
                        <a:buClr>
                          <a:schemeClr val="dk1"/>
                        </a:buClr>
                        <a:buSzPts val="1350"/>
                        <a:buFont typeface="Arial"/>
                        <a:buChar char="•"/>
                      </a:pPr>
                      <a:r>
                        <a:rPr lang="en-US" sz="1350" u="none" cap="none" strike="noStrike"/>
                        <a:t>Curiosity, professional pessimism, a critical eye, attention to detail, and a motivation for good and positive communications and relationships.</a:t>
                      </a:r>
                      <a:endParaRPr sz="1400" u="none" cap="none" strike="noStrike"/>
                    </a:p>
                    <a:p>
                      <a:pPr indent="-285750" lvl="0" marL="285750" marR="0" rtl="0" algn="l">
                        <a:lnSpc>
                          <a:spcPct val="100000"/>
                        </a:lnSpc>
                        <a:spcBef>
                          <a:spcPts val="0"/>
                        </a:spcBef>
                        <a:spcAft>
                          <a:spcPts val="0"/>
                        </a:spcAft>
                        <a:buClr>
                          <a:schemeClr val="dk1"/>
                        </a:buClr>
                        <a:buSzPts val="1350"/>
                        <a:buFont typeface="Arial"/>
                        <a:buChar char="•"/>
                      </a:pPr>
                      <a:r>
                        <a:rPr lang="en-US" sz="1350" u="none" cap="none" strike="noStrike"/>
                        <a:t>A tester's mindset tends to grow and mature as the tester gains experience.</a:t>
                      </a:r>
                      <a:endParaRPr sz="1400" u="none" cap="none" strike="noStrike"/>
                    </a:p>
                  </a:txBody>
                  <a:tcPr marT="45725" marB="45725" marR="71225" marL="71225"/>
                </a:tc>
                <a:tc>
                  <a:txBody>
                    <a:bodyPr/>
                    <a:lstStyle/>
                    <a:p>
                      <a:pPr indent="-285750" lvl="0" marL="285750" marR="0" rtl="0" algn="l">
                        <a:lnSpc>
                          <a:spcPct val="100000"/>
                        </a:lnSpc>
                        <a:spcBef>
                          <a:spcPts val="0"/>
                        </a:spcBef>
                        <a:spcAft>
                          <a:spcPts val="0"/>
                        </a:spcAft>
                        <a:buClr>
                          <a:schemeClr val="dk1"/>
                        </a:buClr>
                        <a:buSzPts val="1350"/>
                        <a:buFont typeface="Arial"/>
                        <a:buChar char="•"/>
                      </a:pPr>
                      <a:r>
                        <a:rPr lang="en-US" sz="1350" u="none" cap="none" strike="noStrike"/>
                        <a:t>Often more interested in designing and building solutions.</a:t>
                      </a:r>
                      <a:endParaRPr sz="1400" u="none" cap="none" strike="noStrike"/>
                    </a:p>
                    <a:p>
                      <a:pPr indent="-285750" lvl="0" marL="285750" marR="0" rtl="0" algn="l">
                        <a:lnSpc>
                          <a:spcPct val="100000"/>
                        </a:lnSpc>
                        <a:spcBef>
                          <a:spcPts val="0"/>
                        </a:spcBef>
                        <a:spcAft>
                          <a:spcPts val="0"/>
                        </a:spcAft>
                        <a:buClr>
                          <a:schemeClr val="dk1"/>
                        </a:buClr>
                        <a:buSzPts val="1350"/>
                        <a:buFont typeface="Arial"/>
                        <a:buChar char="•"/>
                      </a:pPr>
                      <a:r>
                        <a:rPr lang="en-US" sz="1350" u="none" cap="none" strike="noStrike"/>
                        <a:t>Able to test their own code.</a:t>
                      </a:r>
                      <a:endParaRPr sz="1400" u="none" cap="none" strike="noStrike"/>
                    </a:p>
                    <a:p>
                      <a:pPr indent="-285750" lvl="0" marL="285750" marR="0" rtl="0" algn="l">
                        <a:lnSpc>
                          <a:spcPct val="100000"/>
                        </a:lnSpc>
                        <a:spcBef>
                          <a:spcPts val="0"/>
                        </a:spcBef>
                        <a:spcAft>
                          <a:spcPts val="0"/>
                        </a:spcAft>
                        <a:buClr>
                          <a:schemeClr val="dk1"/>
                        </a:buClr>
                        <a:buSzPts val="1350"/>
                        <a:buFont typeface="Arial"/>
                        <a:buChar char="•"/>
                      </a:pPr>
                      <a:r>
                        <a:rPr lang="en-US" sz="1350" u="none" cap="none" strike="noStrike"/>
                        <a:t>Confirmation bias makes it difficult to find mistakes in their own work</a:t>
                      </a:r>
                      <a:endParaRPr sz="1400" u="none" cap="none" strike="noStrike"/>
                    </a:p>
                  </a:txBody>
                  <a:tcPr marT="45725" marB="45725" marR="71225" marL="71225"/>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
          <p:cNvSpPr txBox="1"/>
          <p:nvPr>
            <p:ph type="title"/>
          </p:nvPr>
        </p:nvSpPr>
        <p:spPr>
          <a:xfrm>
            <a:off x="1944694" y="468082"/>
            <a:ext cx="6683765" cy="96066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2700"/>
              <a:buFont typeface="Arial"/>
              <a:buNone/>
            </a:pPr>
            <a:r>
              <a:rPr lang="en-US">
                <a:latin typeface="Arial"/>
                <a:ea typeface="Arial"/>
                <a:cs typeface="Arial"/>
                <a:sym typeface="Arial"/>
              </a:rPr>
              <a:t>Why are you here?</a:t>
            </a:r>
            <a:endParaRPr b="0"/>
          </a:p>
        </p:txBody>
      </p:sp>
      <p:sp>
        <p:nvSpPr>
          <p:cNvPr id="341" name="Google Shape;341;p3"/>
          <p:cNvSpPr txBox="1"/>
          <p:nvPr>
            <p:ph idx="1" type="body"/>
          </p:nvPr>
        </p:nvSpPr>
        <p:spPr>
          <a:xfrm>
            <a:off x="264159" y="934065"/>
            <a:ext cx="6008821" cy="3590974"/>
          </a:xfrm>
          <a:prstGeom prst="rect">
            <a:avLst/>
          </a:prstGeom>
          <a:noFill/>
          <a:ln>
            <a:noFill/>
          </a:ln>
        </p:spPr>
        <p:txBody>
          <a:bodyPr anchorCtr="0" anchor="t" bIns="45700" lIns="91425" spcFirstLastPara="1" rIns="91425" wrap="square" tIns="45700">
            <a:normAutofit/>
          </a:bodyPr>
          <a:lstStyle/>
          <a:p>
            <a:pPr indent="-257175" lvl="0" marL="257175" rtl="0" algn="l">
              <a:lnSpc>
                <a:spcPct val="100000"/>
              </a:lnSpc>
              <a:spcBef>
                <a:spcPts val="0"/>
              </a:spcBef>
              <a:spcAft>
                <a:spcPts val="0"/>
              </a:spcAft>
              <a:buSzPts val="1800"/>
              <a:buChar char="?"/>
            </a:pPr>
            <a:r>
              <a:rPr lang="en-US" sz="1800"/>
              <a:t>Do you love reading detective books?</a:t>
            </a:r>
            <a:endParaRPr sz="1800"/>
          </a:p>
          <a:p>
            <a:pPr indent="-257175" lvl="0" marL="257175" rtl="0" algn="l">
              <a:lnSpc>
                <a:spcPct val="100000"/>
              </a:lnSpc>
              <a:spcBef>
                <a:spcPts val="750"/>
              </a:spcBef>
              <a:spcAft>
                <a:spcPts val="0"/>
              </a:spcAft>
              <a:buSzPts val="1800"/>
              <a:buChar char="?"/>
            </a:pPr>
            <a:r>
              <a:rPr lang="en-US" sz="1800"/>
              <a:t>Do you love solving logical puzzle?</a:t>
            </a:r>
            <a:endParaRPr/>
          </a:p>
          <a:p>
            <a:pPr indent="-257175" lvl="0" marL="257175" rtl="0" algn="l">
              <a:lnSpc>
                <a:spcPct val="100000"/>
              </a:lnSpc>
              <a:spcBef>
                <a:spcPts val="750"/>
              </a:spcBef>
              <a:spcAft>
                <a:spcPts val="0"/>
              </a:spcAft>
              <a:buSzPts val="1800"/>
              <a:buChar char="?"/>
            </a:pPr>
            <a:r>
              <a:rPr lang="en-US" sz="1800"/>
              <a:t>Do you love helping and interacting with others?</a:t>
            </a:r>
            <a:endParaRPr/>
          </a:p>
          <a:p>
            <a:pPr indent="-257175" lvl="0" marL="257175" rtl="0" algn="l">
              <a:lnSpc>
                <a:spcPct val="100000"/>
              </a:lnSpc>
              <a:spcBef>
                <a:spcPts val="750"/>
              </a:spcBef>
              <a:spcAft>
                <a:spcPts val="0"/>
              </a:spcAft>
              <a:buSzPts val="1800"/>
              <a:buChar char="?"/>
            </a:pPr>
            <a:r>
              <a:rPr lang="en-US" sz="1800"/>
              <a:t>Do you love to take challenges?</a:t>
            </a:r>
            <a:endParaRPr/>
          </a:p>
          <a:p>
            <a:pPr indent="-257175" lvl="0" marL="257175" rtl="0" algn="l">
              <a:lnSpc>
                <a:spcPct val="100000"/>
              </a:lnSpc>
              <a:spcBef>
                <a:spcPts val="750"/>
              </a:spcBef>
              <a:spcAft>
                <a:spcPts val="0"/>
              </a:spcAft>
              <a:buSzPts val="1800"/>
              <a:buChar char="?"/>
            </a:pPr>
            <a:r>
              <a:rPr lang="en-US" sz="1800">
                <a:solidFill>
                  <a:srgbClr val="FF0000"/>
                </a:solidFill>
              </a:rPr>
              <a:t>AND do you feel really excited when finding out interesting bugs?</a:t>
            </a:r>
            <a:endParaRPr/>
          </a:p>
          <a:p>
            <a:pPr indent="-257175" lvl="0" marL="257175" rtl="0" algn="l">
              <a:lnSpc>
                <a:spcPct val="100000"/>
              </a:lnSpc>
              <a:spcBef>
                <a:spcPts val="750"/>
              </a:spcBef>
              <a:spcAft>
                <a:spcPts val="0"/>
              </a:spcAft>
              <a:buSzPts val="1800"/>
              <a:buChar char="?"/>
            </a:pPr>
            <a:r>
              <a:rPr lang="en-US" sz="1800">
                <a:solidFill>
                  <a:srgbClr val="FF0000"/>
                </a:solidFill>
              </a:rPr>
              <a:t>AND do you feel extremely happy when your customer informs that the product has delivered successfully to the market without bug?</a:t>
            </a:r>
            <a:endParaRPr sz="1800">
              <a:solidFill>
                <a:schemeClr val="accent2"/>
              </a:solidFill>
            </a:endParaRPr>
          </a:p>
        </p:txBody>
      </p:sp>
      <p:pic>
        <p:nvPicPr>
          <p:cNvPr id="342" name="Google Shape;342;p3"/>
          <p:cNvPicPr preferRelativeResize="0"/>
          <p:nvPr/>
        </p:nvPicPr>
        <p:blipFill rotWithShape="1">
          <a:blip r:embed="rId3">
            <a:alphaModFix/>
          </a:blip>
          <a:srcRect b="0" l="0" r="0" t="0"/>
          <a:stretch/>
        </p:blipFill>
        <p:spPr>
          <a:xfrm>
            <a:off x="6489291" y="785554"/>
            <a:ext cx="2654709" cy="21431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30"/>
          <p:cNvSpPr txBox="1"/>
          <p:nvPr>
            <p:ph type="title"/>
          </p:nvPr>
        </p:nvSpPr>
        <p:spPr>
          <a:xfrm>
            <a:off x="1170040" y="307531"/>
            <a:ext cx="7458420" cy="705573"/>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62626"/>
              </a:buClr>
              <a:buSzPct val="100000"/>
              <a:buFont typeface="Century Gothic"/>
              <a:buNone/>
            </a:pPr>
            <a:r>
              <a:rPr lang="en-US"/>
              <a:t> Reasons why developers are not good testers</a:t>
            </a:r>
            <a:endParaRPr/>
          </a:p>
        </p:txBody>
      </p:sp>
      <p:sp>
        <p:nvSpPr>
          <p:cNvPr id="576" name="Google Shape;576;p30"/>
          <p:cNvSpPr txBox="1"/>
          <p:nvPr>
            <p:ph idx="1" type="body"/>
          </p:nvPr>
        </p:nvSpPr>
        <p:spPr>
          <a:xfrm>
            <a:off x="264160" y="855406"/>
            <a:ext cx="6628253" cy="4216539"/>
          </a:xfrm>
          <a:prstGeom prst="rect">
            <a:avLst/>
          </a:prstGeom>
          <a:noFill/>
          <a:ln>
            <a:noFill/>
          </a:ln>
        </p:spPr>
        <p:txBody>
          <a:bodyPr anchorCtr="0" anchor="t" bIns="45700" lIns="91425" spcFirstLastPara="1" rIns="91425" wrap="square" tIns="45700">
            <a:normAutofit/>
          </a:bodyPr>
          <a:lstStyle/>
          <a:p>
            <a:pPr indent="-257175" lvl="0" marL="257175" rtl="0" algn="l">
              <a:lnSpc>
                <a:spcPct val="100000"/>
              </a:lnSpc>
              <a:spcBef>
                <a:spcPts val="0"/>
              </a:spcBef>
              <a:spcAft>
                <a:spcPts val="0"/>
              </a:spcAft>
              <a:buSzPts val="1600"/>
              <a:buChar char="?"/>
            </a:pPr>
            <a:r>
              <a:rPr lang="en-US" sz="1600"/>
              <a:t>Naturally, It’s difficult to find defects in something created by yourself.</a:t>
            </a:r>
            <a:endParaRPr/>
          </a:p>
          <a:p>
            <a:pPr indent="-257175" lvl="0" marL="257175" rtl="0" algn="l">
              <a:lnSpc>
                <a:spcPct val="100000"/>
              </a:lnSpc>
              <a:spcBef>
                <a:spcPts val="750"/>
              </a:spcBef>
              <a:spcAft>
                <a:spcPts val="0"/>
              </a:spcAft>
              <a:buSzPts val="1600"/>
              <a:buChar char="?"/>
            </a:pPr>
            <a:r>
              <a:rPr lang="en-US" sz="1600"/>
              <a:t>It may be challenging to think about what could go wrong when you are focused on what the system should do.</a:t>
            </a:r>
            <a:endParaRPr sz="1600"/>
          </a:p>
          <a:p>
            <a:pPr indent="-257175" lvl="0" marL="257175" rtl="0" algn="l">
              <a:lnSpc>
                <a:spcPct val="100000"/>
              </a:lnSpc>
              <a:spcBef>
                <a:spcPts val="750"/>
              </a:spcBef>
              <a:spcAft>
                <a:spcPts val="0"/>
              </a:spcAft>
              <a:buSzPts val="1600"/>
              <a:buChar char="?"/>
            </a:pPr>
            <a:r>
              <a:rPr lang="en-US" sz="1600"/>
              <a:t>Vision: DEV tend to have a solution-oriented mind, while testers need to be problem-oriented, i.e. looking ‘how to break’ things instead of ‘how to build’ them.</a:t>
            </a:r>
            <a:endParaRPr/>
          </a:p>
          <a:p>
            <a:pPr indent="-257175" lvl="0" marL="257175" rtl="0" algn="l">
              <a:lnSpc>
                <a:spcPct val="100000"/>
              </a:lnSpc>
              <a:spcBef>
                <a:spcPts val="750"/>
              </a:spcBef>
              <a:spcAft>
                <a:spcPts val="0"/>
              </a:spcAft>
              <a:buSzPts val="1600"/>
              <a:buChar char="?"/>
            </a:pPr>
            <a:r>
              <a:rPr lang="en-US" sz="1600"/>
              <a:t>QC need to wear the hat of end-user and think about possible scenarios from the user’s standpoint. In these terms, DEV’ awareness of the way the system works can prevent them from seeing alternative scenarios that could cause some unexpected behavior.</a:t>
            </a:r>
            <a:endParaRPr/>
          </a:p>
          <a:p>
            <a:pPr indent="-257175" lvl="0" marL="257175" rtl="0" algn="l">
              <a:lnSpc>
                <a:spcPct val="100000"/>
              </a:lnSpc>
              <a:spcBef>
                <a:spcPts val="750"/>
              </a:spcBef>
              <a:spcAft>
                <a:spcPts val="0"/>
              </a:spcAft>
              <a:buSzPts val="1600"/>
              <a:buChar char="?"/>
            </a:pPr>
            <a:r>
              <a:rPr lang="en-US" sz="1600"/>
              <a:t>Inability to see small details in the big picture.</a:t>
            </a:r>
            <a:endParaRPr sz="1600"/>
          </a:p>
        </p:txBody>
      </p:sp>
      <p:pic>
        <p:nvPicPr>
          <p:cNvPr id="577" name="Google Shape;577;p30"/>
          <p:cNvPicPr preferRelativeResize="0"/>
          <p:nvPr/>
        </p:nvPicPr>
        <p:blipFill rotWithShape="1">
          <a:blip r:embed="rId3">
            <a:alphaModFix/>
          </a:blip>
          <a:srcRect b="0" l="0" r="0" t="0"/>
          <a:stretch/>
        </p:blipFill>
        <p:spPr>
          <a:xfrm>
            <a:off x="6765821" y="1013104"/>
            <a:ext cx="2219635" cy="33532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31"/>
          <p:cNvSpPr txBox="1"/>
          <p:nvPr>
            <p:ph type="title"/>
          </p:nvPr>
        </p:nvSpPr>
        <p:spPr>
          <a:xfrm>
            <a:off x="1288026" y="468082"/>
            <a:ext cx="7340433" cy="41772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62626"/>
              </a:buClr>
              <a:buSzPct val="100000"/>
              <a:buFont typeface="Century Gothic"/>
              <a:buNone/>
            </a:pPr>
            <a:r>
              <a:rPr lang="en-US"/>
              <a:t>DEV, QC, we make quality together</a:t>
            </a:r>
            <a:endParaRPr/>
          </a:p>
        </p:txBody>
      </p:sp>
      <p:sp>
        <p:nvSpPr>
          <p:cNvPr id="583" name="Google Shape;583;p31"/>
          <p:cNvSpPr txBox="1"/>
          <p:nvPr>
            <p:ph idx="1" type="body"/>
          </p:nvPr>
        </p:nvSpPr>
        <p:spPr>
          <a:xfrm>
            <a:off x="264159" y="885802"/>
            <a:ext cx="5625363" cy="3939540"/>
          </a:xfrm>
          <a:prstGeom prst="rect">
            <a:avLst/>
          </a:prstGeom>
          <a:noFill/>
          <a:ln>
            <a:noFill/>
          </a:ln>
        </p:spPr>
        <p:txBody>
          <a:bodyPr anchorCtr="0" anchor="t" bIns="45700" lIns="91425" spcFirstLastPara="1" rIns="91425" wrap="square" tIns="45700">
            <a:normAutofit/>
          </a:bodyPr>
          <a:lstStyle/>
          <a:p>
            <a:pPr indent="-257175" lvl="0" marL="257175" rtl="0" algn="l">
              <a:lnSpc>
                <a:spcPct val="100000"/>
              </a:lnSpc>
              <a:spcBef>
                <a:spcPts val="0"/>
              </a:spcBef>
              <a:spcAft>
                <a:spcPts val="0"/>
              </a:spcAft>
              <a:buSzPts val="1300"/>
              <a:buChar char="?"/>
            </a:pPr>
            <a:r>
              <a:rPr lang="en-US"/>
              <a:t>We make quality together.</a:t>
            </a:r>
            <a:endParaRPr/>
          </a:p>
          <a:p>
            <a:pPr indent="-285750" lvl="0" marL="285750" rtl="0" algn="l">
              <a:lnSpc>
                <a:spcPct val="100000"/>
              </a:lnSpc>
              <a:spcBef>
                <a:spcPts val="750"/>
              </a:spcBef>
              <a:spcAft>
                <a:spcPts val="0"/>
              </a:spcAft>
              <a:buSzPts val="1300"/>
              <a:buChar char="?"/>
            </a:pPr>
            <a:r>
              <a:rPr lang="en-US"/>
              <a:t>The final quality is the continuous effort of the whole team. </a:t>
            </a:r>
            <a:endParaRPr/>
          </a:p>
          <a:p>
            <a:pPr indent="-285750" lvl="0" marL="285750" rtl="0" algn="l">
              <a:lnSpc>
                <a:spcPct val="100000"/>
              </a:lnSpc>
              <a:spcBef>
                <a:spcPts val="750"/>
              </a:spcBef>
              <a:spcAft>
                <a:spcPts val="0"/>
              </a:spcAft>
              <a:buSzPts val="1300"/>
              <a:buChar char="?"/>
            </a:pPr>
            <a:r>
              <a:rPr lang="en-US"/>
              <a:t>The work of a software tester means not only finding bugs, but preventing them. That includes requirements analysis, process optimization, and the implementation of a continuous testing approach. In this sense, a tester’s mindset means caring about quality during all stages of the software development life cycle.</a:t>
            </a:r>
            <a:endParaRPr/>
          </a:p>
        </p:txBody>
      </p:sp>
      <p:pic>
        <p:nvPicPr>
          <p:cNvPr id="584" name="Google Shape;584;p31"/>
          <p:cNvPicPr preferRelativeResize="0"/>
          <p:nvPr/>
        </p:nvPicPr>
        <p:blipFill rotWithShape="1">
          <a:blip r:embed="rId3">
            <a:alphaModFix/>
          </a:blip>
          <a:srcRect b="0" l="0" r="0" t="0"/>
          <a:stretch/>
        </p:blipFill>
        <p:spPr>
          <a:xfrm>
            <a:off x="6022434" y="1313488"/>
            <a:ext cx="911642" cy="668300"/>
          </a:xfrm>
          <a:prstGeom prst="rect">
            <a:avLst/>
          </a:prstGeom>
          <a:noFill/>
          <a:ln>
            <a:noFill/>
          </a:ln>
        </p:spPr>
      </p:pic>
      <p:pic>
        <p:nvPicPr>
          <p:cNvPr id="585" name="Google Shape;585;p31"/>
          <p:cNvPicPr preferRelativeResize="0"/>
          <p:nvPr/>
        </p:nvPicPr>
        <p:blipFill rotWithShape="1">
          <a:blip r:embed="rId4">
            <a:alphaModFix/>
          </a:blip>
          <a:srcRect b="0" l="0" r="0" t="0"/>
          <a:stretch/>
        </p:blipFill>
        <p:spPr>
          <a:xfrm>
            <a:off x="6125500" y="1075399"/>
            <a:ext cx="3018500" cy="33786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32"/>
          <p:cNvSpPr txBox="1"/>
          <p:nvPr>
            <p:ph type="title"/>
          </p:nvPr>
        </p:nvSpPr>
        <p:spPr>
          <a:xfrm>
            <a:off x="1140542" y="468082"/>
            <a:ext cx="7487917" cy="495479"/>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62626"/>
              </a:buClr>
              <a:buSzPct val="100000"/>
              <a:buFont typeface="Century Gothic"/>
              <a:buNone/>
            </a:pPr>
            <a:r>
              <a:rPr lang="en-US"/>
              <a:t>DEV, QC, we make quality together (cont.)</a:t>
            </a:r>
            <a:endParaRPr/>
          </a:p>
        </p:txBody>
      </p:sp>
      <p:sp>
        <p:nvSpPr>
          <p:cNvPr id="591" name="Google Shape;591;p32"/>
          <p:cNvSpPr txBox="1"/>
          <p:nvPr>
            <p:ph idx="1" type="body"/>
          </p:nvPr>
        </p:nvSpPr>
        <p:spPr>
          <a:xfrm>
            <a:off x="264159" y="885802"/>
            <a:ext cx="5625363" cy="400110"/>
          </a:xfrm>
          <a:prstGeom prst="rect">
            <a:avLst/>
          </a:prstGeom>
          <a:noFill/>
          <a:ln>
            <a:noFill/>
          </a:ln>
        </p:spPr>
        <p:txBody>
          <a:bodyPr anchorCtr="0" anchor="t" bIns="45700" lIns="91425" spcFirstLastPara="1" rIns="91425" wrap="square" tIns="45700">
            <a:normAutofit/>
          </a:bodyPr>
          <a:lstStyle/>
          <a:p>
            <a:pPr indent="-257175" lvl="0" marL="257175" rtl="0" algn="l">
              <a:lnSpc>
                <a:spcPct val="100000"/>
              </a:lnSpc>
              <a:spcBef>
                <a:spcPts val="0"/>
              </a:spcBef>
              <a:spcAft>
                <a:spcPts val="0"/>
              </a:spcAft>
              <a:buSzPts val="1300"/>
              <a:buChar char="?"/>
            </a:pPr>
            <a:r>
              <a:rPr lang="en-US"/>
              <a:t>Finally, we must remember …</a:t>
            </a:r>
            <a:endParaRPr/>
          </a:p>
        </p:txBody>
      </p:sp>
      <p:pic>
        <p:nvPicPr>
          <p:cNvPr id="592" name="Google Shape;592;p32"/>
          <p:cNvPicPr preferRelativeResize="0"/>
          <p:nvPr/>
        </p:nvPicPr>
        <p:blipFill rotWithShape="1">
          <a:blip r:embed="rId3">
            <a:alphaModFix/>
          </a:blip>
          <a:srcRect b="0" l="0" r="0" t="0"/>
          <a:stretch/>
        </p:blipFill>
        <p:spPr>
          <a:xfrm>
            <a:off x="6022434" y="1313488"/>
            <a:ext cx="911642" cy="668300"/>
          </a:xfrm>
          <a:prstGeom prst="rect">
            <a:avLst/>
          </a:prstGeom>
          <a:noFill/>
          <a:ln>
            <a:noFill/>
          </a:ln>
        </p:spPr>
      </p:pic>
      <p:pic>
        <p:nvPicPr>
          <p:cNvPr id="593" name="Google Shape;593;p32"/>
          <p:cNvPicPr preferRelativeResize="0"/>
          <p:nvPr/>
        </p:nvPicPr>
        <p:blipFill rotWithShape="1">
          <a:blip r:embed="rId4">
            <a:alphaModFix/>
          </a:blip>
          <a:srcRect b="0" l="0" r="0" t="0"/>
          <a:stretch/>
        </p:blipFill>
        <p:spPr>
          <a:xfrm>
            <a:off x="4571999" y="1386160"/>
            <a:ext cx="3476625" cy="35242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33"/>
          <p:cNvSpPr txBox="1"/>
          <p:nvPr>
            <p:ph type="title"/>
          </p:nvPr>
        </p:nvSpPr>
        <p:spPr>
          <a:xfrm>
            <a:off x="1293270" y="468082"/>
            <a:ext cx="7335190" cy="465983"/>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62626"/>
              </a:buClr>
              <a:buSzPct val="100000"/>
              <a:buFont typeface="Century Gothic"/>
              <a:buNone/>
            </a:pPr>
            <a:r>
              <a:rPr lang="en-US"/>
              <a:t>How to make testing fun</a:t>
            </a:r>
            <a:endParaRPr/>
          </a:p>
        </p:txBody>
      </p:sp>
      <p:pic>
        <p:nvPicPr>
          <p:cNvPr id="599" name="Google Shape;599;p33"/>
          <p:cNvPicPr preferRelativeResize="0"/>
          <p:nvPr>
            <p:ph idx="1" type="body"/>
          </p:nvPr>
        </p:nvPicPr>
        <p:blipFill rotWithShape="1">
          <a:blip r:embed="rId3">
            <a:alphaModFix/>
          </a:blip>
          <a:srcRect b="0" l="0" r="0" t="0"/>
          <a:stretch/>
        </p:blipFill>
        <p:spPr>
          <a:xfrm>
            <a:off x="1293269" y="1589372"/>
            <a:ext cx="6502400" cy="3035935"/>
          </a:xfrm>
          <a:prstGeom prst="rect">
            <a:avLst/>
          </a:prstGeom>
          <a:noFill/>
          <a:ln>
            <a:noFill/>
          </a:ln>
        </p:spPr>
      </p:pic>
      <p:sp>
        <p:nvSpPr>
          <p:cNvPr id="600" name="Google Shape;600;p33"/>
          <p:cNvSpPr txBox="1"/>
          <p:nvPr/>
        </p:nvSpPr>
        <p:spPr>
          <a:xfrm>
            <a:off x="383458" y="818131"/>
            <a:ext cx="693174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entury Gothic"/>
                <a:ea typeface="Century Gothic"/>
                <a:cs typeface="Century Gothic"/>
                <a:sym typeface="Century Gothic"/>
              </a:rPr>
              <a:t>Do you really feel excited when discovering critical bugs? </a:t>
            </a:r>
            <a:endParaRPr b="0" i="0" sz="1800" u="none" cap="none" strike="noStrike">
              <a:solidFill>
                <a:srgbClr val="FF0000"/>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4"/>
          <p:cNvSpPr txBox="1"/>
          <p:nvPr>
            <p:ph type="title"/>
          </p:nvPr>
        </p:nvSpPr>
        <p:spPr>
          <a:xfrm>
            <a:off x="1101214" y="255639"/>
            <a:ext cx="7527246" cy="6301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2700"/>
              <a:buFont typeface="Century Gothic"/>
              <a:buNone/>
            </a:pPr>
            <a:r>
              <a:rPr lang="en-US"/>
              <a:t>How to make testing fun</a:t>
            </a:r>
            <a:endParaRPr/>
          </a:p>
        </p:txBody>
      </p:sp>
      <p:sp>
        <p:nvSpPr>
          <p:cNvPr id="606" name="Google Shape;606;p34"/>
          <p:cNvSpPr txBox="1"/>
          <p:nvPr>
            <p:ph idx="1" type="body"/>
          </p:nvPr>
        </p:nvSpPr>
        <p:spPr>
          <a:xfrm>
            <a:off x="264159" y="885802"/>
            <a:ext cx="5665092" cy="3708708"/>
          </a:xfrm>
          <a:prstGeom prst="rect">
            <a:avLst/>
          </a:prstGeom>
          <a:noFill/>
          <a:ln>
            <a:noFill/>
          </a:ln>
        </p:spPr>
        <p:txBody>
          <a:bodyPr anchorCtr="0" anchor="t" bIns="45700" lIns="91425" spcFirstLastPara="1" rIns="91425" wrap="square" tIns="45700">
            <a:normAutofit/>
          </a:bodyPr>
          <a:lstStyle/>
          <a:p>
            <a:pPr indent="-257175" lvl="0" marL="257175" rtl="0" algn="l">
              <a:lnSpc>
                <a:spcPct val="100000"/>
              </a:lnSpc>
              <a:spcBef>
                <a:spcPts val="0"/>
              </a:spcBef>
              <a:spcAft>
                <a:spcPts val="0"/>
              </a:spcAft>
              <a:buSzPts val="1600"/>
              <a:buChar char="?"/>
            </a:pPr>
            <a:r>
              <a:rPr lang="en-US" sz="1600"/>
              <a:t>Work with strong passion about quality.</a:t>
            </a:r>
            <a:endParaRPr/>
          </a:p>
          <a:p>
            <a:pPr indent="-257175" lvl="0" marL="257175" rtl="0" algn="l">
              <a:lnSpc>
                <a:spcPct val="100000"/>
              </a:lnSpc>
              <a:spcBef>
                <a:spcPts val="750"/>
              </a:spcBef>
              <a:spcAft>
                <a:spcPts val="0"/>
              </a:spcAft>
              <a:buSzPts val="1600"/>
              <a:buChar char="?"/>
            </a:pPr>
            <a:r>
              <a:rPr lang="en-US" sz="1600"/>
              <a:t>Constantly improve skills in manual and automated testing. </a:t>
            </a:r>
            <a:endParaRPr sz="1600"/>
          </a:p>
          <a:p>
            <a:pPr indent="-257175" lvl="0" marL="257175" rtl="0" algn="l">
              <a:lnSpc>
                <a:spcPct val="100000"/>
              </a:lnSpc>
              <a:spcBef>
                <a:spcPts val="750"/>
              </a:spcBef>
              <a:spcAft>
                <a:spcPts val="0"/>
              </a:spcAft>
              <a:buSzPts val="1600"/>
              <a:buChar char="?"/>
            </a:pPr>
            <a:r>
              <a:rPr lang="en-US" sz="1600"/>
              <a:t>Build up communication skills. Good communication with the clients, developers and managers is an important aspect of career progress.</a:t>
            </a:r>
            <a:endParaRPr/>
          </a:p>
          <a:p>
            <a:pPr indent="-257175" lvl="0" marL="257175" rtl="0" algn="l">
              <a:lnSpc>
                <a:spcPct val="100000"/>
              </a:lnSpc>
              <a:spcBef>
                <a:spcPts val="750"/>
              </a:spcBef>
              <a:spcAft>
                <a:spcPts val="0"/>
              </a:spcAft>
              <a:buSzPts val="1600"/>
              <a:buChar char="?"/>
            </a:pPr>
            <a:r>
              <a:rPr lang="en-US" sz="1600"/>
              <a:t>Enjoy the work, software testing is interesting and exciting. All successful test engineers think so. Otherwise you feel bored and tired, and the quality of your testing would be low.</a:t>
            </a:r>
            <a:endParaRPr/>
          </a:p>
          <a:p>
            <a:pPr indent="-257175" lvl="0" marL="257175" rtl="0" algn="l">
              <a:lnSpc>
                <a:spcPct val="100000"/>
              </a:lnSpc>
              <a:spcBef>
                <a:spcPts val="750"/>
              </a:spcBef>
              <a:spcAft>
                <a:spcPts val="0"/>
              </a:spcAft>
              <a:buSzPts val="1600"/>
              <a:buChar char="?"/>
            </a:pPr>
            <a:r>
              <a:rPr lang="en-US" sz="1600"/>
              <a:t>Read books, magazines, blogs on software testing.</a:t>
            </a:r>
            <a:endParaRPr b="1" sz="1600"/>
          </a:p>
          <a:p>
            <a:pPr indent="-155575" lvl="0" marL="257175" rtl="0" algn="l">
              <a:lnSpc>
                <a:spcPct val="100000"/>
              </a:lnSpc>
              <a:spcBef>
                <a:spcPts val="750"/>
              </a:spcBef>
              <a:spcAft>
                <a:spcPts val="0"/>
              </a:spcAft>
              <a:buSzPts val="1600"/>
              <a:buNone/>
            </a:pPr>
            <a:r>
              <a:t/>
            </a:r>
            <a:endParaRPr sz="1600"/>
          </a:p>
        </p:txBody>
      </p:sp>
      <p:pic>
        <p:nvPicPr>
          <p:cNvPr id="607" name="Google Shape;607;p34"/>
          <p:cNvPicPr preferRelativeResize="0"/>
          <p:nvPr/>
        </p:nvPicPr>
        <p:blipFill rotWithShape="1">
          <a:blip r:embed="rId3">
            <a:alphaModFix/>
          </a:blip>
          <a:srcRect b="0" l="0" r="0" t="0"/>
          <a:stretch/>
        </p:blipFill>
        <p:spPr>
          <a:xfrm>
            <a:off x="5929251" y="785554"/>
            <a:ext cx="3214749" cy="21338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35"/>
          <p:cNvSpPr txBox="1"/>
          <p:nvPr>
            <p:ph idx="1" type="body"/>
          </p:nvPr>
        </p:nvSpPr>
        <p:spPr>
          <a:xfrm>
            <a:off x="264160" y="900668"/>
            <a:ext cx="4449358" cy="4016484"/>
          </a:xfrm>
          <a:prstGeom prst="rect">
            <a:avLst/>
          </a:prstGeom>
          <a:noFill/>
          <a:ln>
            <a:noFill/>
          </a:ln>
        </p:spPr>
        <p:txBody>
          <a:bodyPr anchorCtr="0" anchor="t" bIns="45700" lIns="91425" spcFirstLastPara="1" rIns="91425" wrap="square" tIns="45700">
            <a:spAutoFit/>
          </a:bodyPr>
          <a:lstStyle/>
          <a:p>
            <a:pPr indent="-257175" lvl="0" marL="257175" rtl="0" algn="l">
              <a:lnSpc>
                <a:spcPct val="100000"/>
              </a:lnSpc>
              <a:spcBef>
                <a:spcPts val="0"/>
              </a:spcBef>
              <a:spcAft>
                <a:spcPts val="0"/>
              </a:spcAft>
              <a:buSzPts val="1300"/>
              <a:buChar char="?"/>
            </a:pPr>
            <a:r>
              <a:rPr lang="en-US"/>
              <a:t>Analytical skills.</a:t>
            </a:r>
            <a:endParaRPr/>
          </a:p>
          <a:p>
            <a:pPr indent="-257175" lvl="0" marL="257175" rtl="0" algn="l">
              <a:lnSpc>
                <a:spcPct val="100000"/>
              </a:lnSpc>
              <a:spcBef>
                <a:spcPts val="750"/>
              </a:spcBef>
              <a:spcAft>
                <a:spcPts val="0"/>
              </a:spcAft>
              <a:buSzPts val="1300"/>
              <a:buChar char="?"/>
            </a:pPr>
            <a:r>
              <a:rPr lang="en-US"/>
              <a:t>Technical skills.</a:t>
            </a:r>
            <a:endParaRPr/>
          </a:p>
          <a:p>
            <a:pPr indent="-257175" lvl="0" marL="257175" rtl="0" algn="l">
              <a:lnSpc>
                <a:spcPct val="100000"/>
              </a:lnSpc>
              <a:spcBef>
                <a:spcPts val="750"/>
              </a:spcBef>
              <a:spcAft>
                <a:spcPts val="0"/>
              </a:spcAft>
              <a:buSzPts val="1300"/>
              <a:buChar char="?"/>
            </a:pPr>
            <a:r>
              <a:rPr b="1" lang="en-US"/>
              <a:t>Good</a:t>
            </a:r>
            <a:r>
              <a:rPr lang="en-US"/>
              <a:t> verbal and written communication skill.</a:t>
            </a:r>
            <a:endParaRPr/>
          </a:p>
          <a:p>
            <a:pPr indent="-257175" lvl="0" marL="257175" rtl="0" algn="l">
              <a:lnSpc>
                <a:spcPct val="100000"/>
              </a:lnSpc>
              <a:spcBef>
                <a:spcPts val="750"/>
              </a:spcBef>
              <a:spcAft>
                <a:spcPts val="0"/>
              </a:spcAft>
              <a:buSzPts val="1300"/>
              <a:buChar char="?"/>
            </a:pPr>
            <a:r>
              <a:rPr b="1" lang="en-US"/>
              <a:t>GREAT</a:t>
            </a:r>
            <a:r>
              <a:rPr lang="en-US"/>
              <a:t> attitude - </a:t>
            </a:r>
            <a:r>
              <a:rPr b="1" lang="en-US"/>
              <a:t>test</a:t>
            </a:r>
            <a:r>
              <a:rPr lang="en-US"/>
              <a:t> to break, detail orientation.</a:t>
            </a:r>
            <a:endParaRPr/>
          </a:p>
          <a:p>
            <a:pPr indent="-257175" lvl="0" marL="257175" rtl="0" algn="l">
              <a:lnSpc>
                <a:spcPct val="100000"/>
              </a:lnSpc>
              <a:spcBef>
                <a:spcPts val="750"/>
              </a:spcBef>
              <a:spcAft>
                <a:spcPts val="0"/>
              </a:spcAft>
              <a:buSzPts val="1300"/>
              <a:buChar char="?"/>
            </a:pPr>
            <a:r>
              <a:rPr lang="en-US"/>
              <a:t>Willingness to learn and suggest process improvements.</a:t>
            </a:r>
            <a:endParaRPr/>
          </a:p>
          <a:p>
            <a:pPr indent="-257175" lvl="0" marL="257175" rtl="0" algn="l">
              <a:lnSpc>
                <a:spcPct val="100000"/>
              </a:lnSpc>
              <a:spcBef>
                <a:spcPts val="750"/>
              </a:spcBef>
              <a:spcAft>
                <a:spcPts val="0"/>
              </a:spcAft>
              <a:buSzPts val="1300"/>
              <a:buChar char="?"/>
            </a:pPr>
            <a:r>
              <a:rPr lang="en-US"/>
              <a:t>Passion for testing.</a:t>
            </a:r>
            <a:endParaRPr/>
          </a:p>
        </p:txBody>
      </p:sp>
      <p:sp>
        <p:nvSpPr>
          <p:cNvPr id="614" name="Google Shape;614;p35"/>
          <p:cNvSpPr txBox="1"/>
          <p:nvPr>
            <p:ph type="title"/>
          </p:nvPr>
        </p:nvSpPr>
        <p:spPr>
          <a:xfrm>
            <a:off x="264160" y="53113"/>
            <a:ext cx="7051040" cy="732441"/>
          </a:xfrm>
          <a:prstGeom prst="rect">
            <a:avLst/>
          </a:prstGeom>
          <a:noFill/>
          <a:ln>
            <a:noFill/>
          </a:ln>
        </p:spPr>
        <p:txBody>
          <a:bodyPr anchorCtr="0" anchor="ctr" bIns="0" lIns="91425" spcFirstLastPara="1" rIns="91425" wrap="square" tIns="0">
            <a:normAutofit/>
          </a:bodyPr>
          <a:lstStyle/>
          <a:p>
            <a:pPr indent="0" lvl="0" marL="0" rtl="0" algn="l">
              <a:lnSpc>
                <a:spcPct val="100000"/>
              </a:lnSpc>
              <a:spcBef>
                <a:spcPts val="0"/>
              </a:spcBef>
              <a:spcAft>
                <a:spcPts val="0"/>
              </a:spcAft>
              <a:buClr>
                <a:srgbClr val="262626"/>
              </a:buClr>
              <a:buSzPts val="2700"/>
              <a:buFont typeface="Century Gothic"/>
              <a:buNone/>
            </a:pPr>
            <a:r>
              <a:rPr lang="en-US"/>
              <a:t>Good characters of a great QC</a:t>
            </a:r>
            <a:endParaRPr/>
          </a:p>
        </p:txBody>
      </p:sp>
      <p:sp>
        <p:nvSpPr>
          <p:cNvPr id="615" name="Google Shape;615;p35"/>
          <p:cNvSpPr/>
          <p:nvPr/>
        </p:nvSpPr>
        <p:spPr>
          <a:xfrm>
            <a:off x="4981256" y="3368671"/>
            <a:ext cx="1584776" cy="1443032"/>
          </a:xfrm>
          <a:custGeom>
            <a:rect b="b" l="l" r="r" t="t"/>
            <a:pathLst>
              <a:path extrusionOk="0" h="6464" w="7100">
                <a:moveTo>
                  <a:pt x="7099" y="1730"/>
                </a:moveTo>
                <a:lnTo>
                  <a:pt x="7099" y="6463"/>
                </a:lnTo>
                <a:cubicBezTo>
                  <a:pt x="6877" y="6459"/>
                  <a:pt x="6657" y="6448"/>
                  <a:pt x="6441" y="6427"/>
                </a:cubicBezTo>
                <a:cubicBezTo>
                  <a:pt x="6420" y="6425"/>
                  <a:pt x="6397" y="6423"/>
                  <a:pt x="6376" y="6421"/>
                </a:cubicBezTo>
                <a:cubicBezTo>
                  <a:pt x="5184" y="6301"/>
                  <a:pt x="4066" y="5932"/>
                  <a:pt x="3074" y="5368"/>
                </a:cubicBezTo>
                <a:cubicBezTo>
                  <a:pt x="3048" y="5353"/>
                  <a:pt x="3023" y="5339"/>
                  <a:pt x="2998" y="5324"/>
                </a:cubicBezTo>
                <a:cubicBezTo>
                  <a:pt x="2730" y="5169"/>
                  <a:pt x="2472" y="4997"/>
                  <a:pt x="2224" y="4814"/>
                </a:cubicBezTo>
                <a:cubicBezTo>
                  <a:pt x="1557" y="4319"/>
                  <a:pt x="963" y="3730"/>
                  <a:pt x="468" y="3062"/>
                </a:cubicBezTo>
                <a:cubicBezTo>
                  <a:pt x="466" y="3060"/>
                  <a:pt x="466" y="3058"/>
                  <a:pt x="464" y="3056"/>
                </a:cubicBezTo>
                <a:cubicBezTo>
                  <a:pt x="447" y="3033"/>
                  <a:pt x="430" y="3010"/>
                  <a:pt x="414" y="2989"/>
                </a:cubicBezTo>
                <a:cubicBezTo>
                  <a:pt x="405" y="2976"/>
                  <a:pt x="395" y="2964"/>
                  <a:pt x="386" y="2951"/>
                </a:cubicBezTo>
                <a:cubicBezTo>
                  <a:pt x="250" y="2762"/>
                  <a:pt x="122" y="2567"/>
                  <a:pt x="0" y="2366"/>
                </a:cubicBezTo>
                <a:lnTo>
                  <a:pt x="0" y="2366"/>
                </a:lnTo>
                <a:lnTo>
                  <a:pt x="4099" y="0"/>
                </a:lnTo>
                <a:lnTo>
                  <a:pt x="7099" y="17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616" name="Google Shape;616;p35"/>
          <p:cNvSpPr/>
          <p:nvPr/>
        </p:nvSpPr>
        <p:spPr>
          <a:xfrm>
            <a:off x="4714502" y="2015212"/>
            <a:ext cx="1151670" cy="1829876"/>
          </a:xfrm>
          <a:custGeom>
            <a:rect b="b" l="l" r="r" t="t"/>
            <a:pathLst>
              <a:path extrusionOk="0" h="8198" w="5161">
                <a:moveTo>
                  <a:pt x="5160" y="2366"/>
                </a:moveTo>
                <a:lnTo>
                  <a:pt x="5160" y="5829"/>
                </a:lnTo>
                <a:lnTo>
                  <a:pt x="5043" y="5896"/>
                </a:lnTo>
                <a:lnTo>
                  <a:pt x="1061" y="8197"/>
                </a:lnTo>
                <a:cubicBezTo>
                  <a:pt x="518" y="7224"/>
                  <a:pt x="163" y="6133"/>
                  <a:pt x="44" y="4971"/>
                </a:cubicBezTo>
                <a:cubicBezTo>
                  <a:pt x="42" y="4956"/>
                  <a:pt x="39" y="4941"/>
                  <a:pt x="39" y="4925"/>
                </a:cubicBezTo>
                <a:cubicBezTo>
                  <a:pt x="37" y="4902"/>
                  <a:pt x="35" y="4878"/>
                  <a:pt x="33" y="4858"/>
                </a:cubicBezTo>
                <a:cubicBezTo>
                  <a:pt x="10" y="4608"/>
                  <a:pt x="0" y="4355"/>
                  <a:pt x="0" y="4099"/>
                </a:cubicBezTo>
                <a:cubicBezTo>
                  <a:pt x="0" y="3417"/>
                  <a:pt x="79" y="2754"/>
                  <a:pt x="232" y="2121"/>
                </a:cubicBezTo>
                <a:cubicBezTo>
                  <a:pt x="239" y="2094"/>
                  <a:pt x="245" y="2066"/>
                  <a:pt x="253" y="2039"/>
                </a:cubicBezTo>
                <a:cubicBezTo>
                  <a:pt x="260" y="2012"/>
                  <a:pt x="266" y="1985"/>
                  <a:pt x="274" y="1957"/>
                </a:cubicBezTo>
                <a:cubicBezTo>
                  <a:pt x="281" y="1932"/>
                  <a:pt x="287" y="1907"/>
                  <a:pt x="295" y="1884"/>
                </a:cubicBezTo>
                <a:cubicBezTo>
                  <a:pt x="302" y="1863"/>
                  <a:pt x="308" y="1842"/>
                  <a:pt x="312" y="1819"/>
                </a:cubicBezTo>
                <a:cubicBezTo>
                  <a:pt x="352" y="1674"/>
                  <a:pt x="396" y="1531"/>
                  <a:pt x="444" y="1389"/>
                </a:cubicBezTo>
                <a:cubicBezTo>
                  <a:pt x="608" y="904"/>
                  <a:pt x="816" y="441"/>
                  <a:pt x="1061" y="0"/>
                </a:cubicBezTo>
                <a:lnTo>
                  <a:pt x="1063" y="0"/>
                </a:lnTo>
                <a:lnTo>
                  <a:pt x="5160" y="2366"/>
                </a:ln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617" name="Google Shape;617;p35"/>
          <p:cNvSpPr/>
          <p:nvPr/>
        </p:nvSpPr>
        <p:spPr>
          <a:xfrm>
            <a:off x="6626077" y="3368671"/>
            <a:ext cx="1584776" cy="1443032"/>
          </a:xfrm>
          <a:custGeom>
            <a:rect b="b" l="l" r="r" t="t"/>
            <a:pathLst>
              <a:path extrusionOk="0" h="6464" w="7098">
                <a:moveTo>
                  <a:pt x="7097" y="2366"/>
                </a:moveTo>
                <a:cubicBezTo>
                  <a:pt x="7086" y="2385"/>
                  <a:pt x="7074" y="2404"/>
                  <a:pt x="7063" y="2423"/>
                </a:cubicBezTo>
                <a:cubicBezTo>
                  <a:pt x="7053" y="2441"/>
                  <a:pt x="7040" y="2460"/>
                  <a:pt x="7030" y="2479"/>
                </a:cubicBezTo>
                <a:cubicBezTo>
                  <a:pt x="7009" y="2515"/>
                  <a:pt x="6986" y="2548"/>
                  <a:pt x="6965" y="2582"/>
                </a:cubicBezTo>
                <a:cubicBezTo>
                  <a:pt x="6960" y="2588"/>
                  <a:pt x="6958" y="2593"/>
                  <a:pt x="6954" y="2599"/>
                </a:cubicBezTo>
                <a:cubicBezTo>
                  <a:pt x="6944" y="2614"/>
                  <a:pt x="6933" y="2630"/>
                  <a:pt x="6923" y="2647"/>
                </a:cubicBezTo>
                <a:cubicBezTo>
                  <a:pt x="6910" y="2666"/>
                  <a:pt x="6897" y="2683"/>
                  <a:pt x="6887" y="2702"/>
                </a:cubicBezTo>
                <a:cubicBezTo>
                  <a:pt x="6876" y="2716"/>
                  <a:pt x="6868" y="2731"/>
                  <a:pt x="6858" y="2746"/>
                </a:cubicBezTo>
                <a:cubicBezTo>
                  <a:pt x="6828" y="2790"/>
                  <a:pt x="6799" y="2832"/>
                  <a:pt x="6769" y="2874"/>
                </a:cubicBezTo>
                <a:cubicBezTo>
                  <a:pt x="6759" y="2888"/>
                  <a:pt x="6748" y="2903"/>
                  <a:pt x="6738" y="2918"/>
                </a:cubicBezTo>
                <a:cubicBezTo>
                  <a:pt x="6719" y="2945"/>
                  <a:pt x="6700" y="2970"/>
                  <a:pt x="6681" y="2995"/>
                </a:cubicBezTo>
                <a:cubicBezTo>
                  <a:pt x="6669" y="3012"/>
                  <a:pt x="6658" y="3027"/>
                  <a:pt x="6646" y="3044"/>
                </a:cubicBezTo>
                <a:cubicBezTo>
                  <a:pt x="6606" y="3096"/>
                  <a:pt x="6566" y="3148"/>
                  <a:pt x="6526" y="3201"/>
                </a:cubicBezTo>
                <a:cubicBezTo>
                  <a:pt x="6518" y="3211"/>
                  <a:pt x="6509" y="3224"/>
                  <a:pt x="6499" y="3234"/>
                </a:cubicBezTo>
                <a:cubicBezTo>
                  <a:pt x="6484" y="3253"/>
                  <a:pt x="6469" y="3272"/>
                  <a:pt x="6455" y="3289"/>
                </a:cubicBezTo>
                <a:cubicBezTo>
                  <a:pt x="6446" y="3299"/>
                  <a:pt x="6436" y="3312"/>
                  <a:pt x="6428" y="3323"/>
                </a:cubicBezTo>
                <a:cubicBezTo>
                  <a:pt x="6396" y="3360"/>
                  <a:pt x="6365" y="3400"/>
                  <a:pt x="6333" y="3438"/>
                </a:cubicBezTo>
                <a:cubicBezTo>
                  <a:pt x="6321" y="3453"/>
                  <a:pt x="6308" y="3469"/>
                  <a:pt x="6295" y="3484"/>
                </a:cubicBezTo>
                <a:cubicBezTo>
                  <a:pt x="6262" y="3524"/>
                  <a:pt x="6228" y="3564"/>
                  <a:pt x="6193" y="3602"/>
                </a:cubicBezTo>
                <a:cubicBezTo>
                  <a:pt x="6182" y="3614"/>
                  <a:pt x="6172" y="3625"/>
                  <a:pt x="6161" y="3637"/>
                </a:cubicBezTo>
                <a:cubicBezTo>
                  <a:pt x="6117" y="3688"/>
                  <a:pt x="6071" y="3736"/>
                  <a:pt x="6025" y="3786"/>
                </a:cubicBezTo>
                <a:cubicBezTo>
                  <a:pt x="6004" y="3809"/>
                  <a:pt x="5983" y="3830"/>
                  <a:pt x="5962" y="3853"/>
                </a:cubicBezTo>
                <a:cubicBezTo>
                  <a:pt x="5939" y="3878"/>
                  <a:pt x="5914" y="3904"/>
                  <a:pt x="5890" y="3927"/>
                </a:cubicBezTo>
                <a:lnTo>
                  <a:pt x="5890" y="3927"/>
                </a:lnTo>
                <a:cubicBezTo>
                  <a:pt x="5870" y="3948"/>
                  <a:pt x="5846" y="3971"/>
                  <a:pt x="5825" y="3992"/>
                </a:cubicBezTo>
                <a:cubicBezTo>
                  <a:pt x="5800" y="4017"/>
                  <a:pt x="5777" y="4040"/>
                  <a:pt x="5752" y="4065"/>
                </a:cubicBezTo>
                <a:cubicBezTo>
                  <a:pt x="5739" y="4078"/>
                  <a:pt x="5727" y="4090"/>
                  <a:pt x="5714" y="4103"/>
                </a:cubicBezTo>
                <a:cubicBezTo>
                  <a:pt x="5710" y="4107"/>
                  <a:pt x="5706" y="4111"/>
                  <a:pt x="5700" y="4116"/>
                </a:cubicBezTo>
                <a:cubicBezTo>
                  <a:pt x="5670" y="4145"/>
                  <a:pt x="5639" y="4172"/>
                  <a:pt x="5609" y="4202"/>
                </a:cubicBezTo>
                <a:cubicBezTo>
                  <a:pt x="5601" y="4210"/>
                  <a:pt x="5591" y="4220"/>
                  <a:pt x="5580" y="4229"/>
                </a:cubicBezTo>
                <a:cubicBezTo>
                  <a:pt x="5565" y="4243"/>
                  <a:pt x="5549" y="4258"/>
                  <a:pt x="5534" y="4271"/>
                </a:cubicBezTo>
                <a:cubicBezTo>
                  <a:pt x="5398" y="4395"/>
                  <a:pt x="5257" y="4516"/>
                  <a:pt x="5110" y="4632"/>
                </a:cubicBezTo>
                <a:cubicBezTo>
                  <a:pt x="5077" y="4659"/>
                  <a:pt x="5043" y="4686"/>
                  <a:pt x="5007" y="4711"/>
                </a:cubicBezTo>
                <a:cubicBezTo>
                  <a:pt x="4972" y="4739"/>
                  <a:pt x="4936" y="4766"/>
                  <a:pt x="4900" y="4793"/>
                </a:cubicBezTo>
                <a:cubicBezTo>
                  <a:pt x="4892" y="4799"/>
                  <a:pt x="4881" y="4808"/>
                  <a:pt x="4873" y="4814"/>
                </a:cubicBezTo>
                <a:lnTo>
                  <a:pt x="4873" y="4814"/>
                </a:lnTo>
                <a:cubicBezTo>
                  <a:pt x="4865" y="4820"/>
                  <a:pt x="4858" y="4825"/>
                  <a:pt x="4850" y="4831"/>
                </a:cubicBezTo>
                <a:cubicBezTo>
                  <a:pt x="4850" y="4831"/>
                  <a:pt x="4850" y="4831"/>
                  <a:pt x="4850" y="4833"/>
                </a:cubicBezTo>
                <a:cubicBezTo>
                  <a:pt x="4833" y="4846"/>
                  <a:pt x="4814" y="4858"/>
                  <a:pt x="4798" y="4871"/>
                </a:cubicBezTo>
                <a:cubicBezTo>
                  <a:pt x="4756" y="4900"/>
                  <a:pt x="4716" y="4929"/>
                  <a:pt x="4674" y="4959"/>
                </a:cubicBezTo>
                <a:cubicBezTo>
                  <a:pt x="4655" y="4971"/>
                  <a:pt x="4638" y="4984"/>
                  <a:pt x="4619" y="4997"/>
                </a:cubicBezTo>
                <a:cubicBezTo>
                  <a:pt x="4525" y="5062"/>
                  <a:pt x="4430" y="5125"/>
                  <a:pt x="4334" y="5183"/>
                </a:cubicBezTo>
                <a:cubicBezTo>
                  <a:pt x="4317" y="5194"/>
                  <a:pt x="4298" y="5206"/>
                  <a:pt x="4281" y="5217"/>
                </a:cubicBezTo>
                <a:cubicBezTo>
                  <a:pt x="4263" y="5227"/>
                  <a:pt x="4244" y="5240"/>
                  <a:pt x="4225" y="5250"/>
                </a:cubicBezTo>
                <a:cubicBezTo>
                  <a:pt x="4177" y="5280"/>
                  <a:pt x="4128" y="5309"/>
                  <a:pt x="4078" y="5336"/>
                </a:cubicBezTo>
                <a:cubicBezTo>
                  <a:pt x="4065" y="5345"/>
                  <a:pt x="4053" y="5351"/>
                  <a:pt x="4038" y="5360"/>
                </a:cubicBezTo>
                <a:cubicBezTo>
                  <a:pt x="3956" y="5406"/>
                  <a:pt x="3874" y="5452"/>
                  <a:pt x="3793" y="5496"/>
                </a:cubicBezTo>
                <a:cubicBezTo>
                  <a:pt x="3772" y="5506"/>
                  <a:pt x="3751" y="5519"/>
                  <a:pt x="3730" y="5529"/>
                </a:cubicBezTo>
                <a:cubicBezTo>
                  <a:pt x="3690" y="5550"/>
                  <a:pt x="3650" y="5569"/>
                  <a:pt x="3610" y="5590"/>
                </a:cubicBezTo>
                <a:cubicBezTo>
                  <a:pt x="3591" y="5601"/>
                  <a:pt x="3572" y="5610"/>
                  <a:pt x="3551" y="5620"/>
                </a:cubicBezTo>
                <a:cubicBezTo>
                  <a:pt x="3530" y="5631"/>
                  <a:pt x="3512" y="5639"/>
                  <a:pt x="3491" y="5649"/>
                </a:cubicBezTo>
                <a:cubicBezTo>
                  <a:pt x="3470" y="5657"/>
                  <a:pt x="3451" y="5668"/>
                  <a:pt x="3430" y="5676"/>
                </a:cubicBezTo>
                <a:cubicBezTo>
                  <a:pt x="3390" y="5695"/>
                  <a:pt x="3350" y="5714"/>
                  <a:pt x="3308" y="5731"/>
                </a:cubicBezTo>
                <a:cubicBezTo>
                  <a:pt x="3287" y="5739"/>
                  <a:pt x="3268" y="5750"/>
                  <a:pt x="3247" y="5758"/>
                </a:cubicBezTo>
                <a:cubicBezTo>
                  <a:pt x="3226" y="5767"/>
                  <a:pt x="3207" y="5775"/>
                  <a:pt x="3186" y="5785"/>
                </a:cubicBezTo>
                <a:cubicBezTo>
                  <a:pt x="3147" y="5802"/>
                  <a:pt x="3105" y="5821"/>
                  <a:pt x="3063" y="5838"/>
                </a:cubicBezTo>
                <a:cubicBezTo>
                  <a:pt x="3042" y="5846"/>
                  <a:pt x="3021" y="5855"/>
                  <a:pt x="3000" y="5863"/>
                </a:cubicBezTo>
                <a:cubicBezTo>
                  <a:pt x="2979" y="5871"/>
                  <a:pt x="2958" y="5880"/>
                  <a:pt x="2937" y="5888"/>
                </a:cubicBezTo>
                <a:cubicBezTo>
                  <a:pt x="2916" y="5897"/>
                  <a:pt x="2895" y="5905"/>
                  <a:pt x="2874" y="5911"/>
                </a:cubicBezTo>
                <a:cubicBezTo>
                  <a:pt x="2853" y="5920"/>
                  <a:pt x="2832" y="5928"/>
                  <a:pt x="2811" y="5934"/>
                </a:cubicBezTo>
                <a:cubicBezTo>
                  <a:pt x="2748" y="5957"/>
                  <a:pt x="2685" y="5980"/>
                  <a:pt x="2622" y="6004"/>
                </a:cubicBezTo>
                <a:cubicBezTo>
                  <a:pt x="2601" y="6010"/>
                  <a:pt x="2580" y="6019"/>
                  <a:pt x="2559" y="6025"/>
                </a:cubicBezTo>
                <a:cubicBezTo>
                  <a:pt x="2538" y="6032"/>
                  <a:pt x="2517" y="6040"/>
                  <a:pt x="2496" y="6046"/>
                </a:cubicBezTo>
                <a:cubicBezTo>
                  <a:pt x="2475" y="6053"/>
                  <a:pt x="2454" y="6060"/>
                  <a:pt x="2433" y="6066"/>
                </a:cubicBezTo>
                <a:cubicBezTo>
                  <a:pt x="2347" y="6094"/>
                  <a:pt x="2261" y="6119"/>
                  <a:pt x="2175" y="6144"/>
                </a:cubicBezTo>
                <a:cubicBezTo>
                  <a:pt x="1785" y="6255"/>
                  <a:pt x="1384" y="6339"/>
                  <a:pt x="973" y="6392"/>
                </a:cubicBezTo>
                <a:cubicBezTo>
                  <a:pt x="881" y="6404"/>
                  <a:pt x="791" y="6415"/>
                  <a:pt x="698" y="6423"/>
                </a:cubicBezTo>
                <a:cubicBezTo>
                  <a:pt x="675" y="6425"/>
                  <a:pt x="652" y="6427"/>
                  <a:pt x="629" y="6429"/>
                </a:cubicBezTo>
                <a:cubicBezTo>
                  <a:pt x="514" y="6440"/>
                  <a:pt x="398" y="6448"/>
                  <a:pt x="281" y="6455"/>
                </a:cubicBezTo>
                <a:cubicBezTo>
                  <a:pt x="258" y="6457"/>
                  <a:pt x="235" y="6457"/>
                  <a:pt x="212" y="6457"/>
                </a:cubicBezTo>
                <a:cubicBezTo>
                  <a:pt x="143" y="6459"/>
                  <a:pt x="71" y="6461"/>
                  <a:pt x="0" y="6463"/>
                </a:cubicBezTo>
                <a:lnTo>
                  <a:pt x="0" y="1730"/>
                </a:lnTo>
                <a:lnTo>
                  <a:pt x="3000" y="0"/>
                </a:lnTo>
                <a:lnTo>
                  <a:pt x="7097" y="2366"/>
                </a:ln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618" name="Google Shape;618;p35"/>
          <p:cNvSpPr/>
          <p:nvPr/>
        </p:nvSpPr>
        <p:spPr>
          <a:xfrm>
            <a:off x="6626077" y="1048597"/>
            <a:ext cx="1584776" cy="1443032"/>
          </a:xfrm>
          <a:custGeom>
            <a:rect b="b" l="l" r="r" t="t"/>
            <a:pathLst>
              <a:path extrusionOk="0" h="6465" w="7100">
                <a:moveTo>
                  <a:pt x="7099" y="4097"/>
                </a:moveTo>
                <a:lnTo>
                  <a:pt x="7099" y="4097"/>
                </a:lnTo>
                <a:lnTo>
                  <a:pt x="3000" y="6464"/>
                </a:lnTo>
                <a:lnTo>
                  <a:pt x="0" y="4731"/>
                </a:lnTo>
                <a:lnTo>
                  <a:pt x="0" y="0"/>
                </a:lnTo>
                <a:cubicBezTo>
                  <a:pt x="235" y="4"/>
                  <a:pt x="468" y="17"/>
                  <a:pt x="698" y="40"/>
                </a:cubicBezTo>
                <a:cubicBezTo>
                  <a:pt x="719" y="42"/>
                  <a:pt x="740" y="44"/>
                  <a:pt x="759" y="46"/>
                </a:cubicBezTo>
                <a:cubicBezTo>
                  <a:pt x="761" y="46"/>
                  <a:pt x="763" y="46"/>
                  <a:pt x="768" y="46"/>
                </a:cubicBezTo>
                <a:cubicBezTo>
                  <a:pt x="795" y="48"/>
                  <a:pt x="824" y="53"/>
                  <a:pt x="851" y="57"/>
                </a:cubicBezTo>
                <a:cubicBezTo>
                  <a:pt x="2014" y="193"/>
                  <a:pt x="3102" y="565"/>
                  <a:pt x="4069" y="1123"/>
                </a:cubicBezTo>
                <a:cubicBezTo>
                  <a:pt x="4090" y="1135"/>
                  <a:pt x="4111" y="1148"/>
                  <a:pt x="4135" y="1160"/>
                </a:cubicBezTo>
                <a:cubicBezTo>
                  <a:pt x="4153" y="1171"/>
                  <a:pt x="4172" y="1183"/>
                  <a:pt x="4191" y="1194"/>
                </a:cubicBezTo>
                <a:cubicBezTo>
                  <a:pt x="4206" y="1202"/>
                  <a:pt x="4223" y="1213"/>
                  <a:pt x="4237" y="1221"/>
                </a:cubicBezTo>
                <a:cubicBezTo>
                  <a:pt x="4260" y="1234"/>
                  <a:pt x="4281" y="1248"/>
                  <a:pt x="4304" y="1261"/>
                </a:cubicBezTo>
                <a:cubicBezTo>
                  <a:pt x="5221" y="1830"/>
                  <a:pt x="6020" y="2570"/>
                  <a:pt x="6658" y="3439"/>
                </a:cubicBezTo>
                <a:cubicBezTo>
                  <a:pt x="6671" y="3455"/>
                  <a:pt x="6683" y="3472"/>
                  <a:pt x="6694" y="3489"/>
                </a:cubicBezTo>
                <a:cubicBezTo>
                  <a:pt x="6715" y="3518"/>
                  <a:pt x="6736" y="3548"/>
                  <a:pt x="6757" y="3579"/>
                </a:cubicBezTo>
                <a:cubicBezTo>
                  <a:pt x="6878" y="3747"/>
                  <a:pt x="6992" y="3919"/>
                  <a:pt x="7099" y="4097"/>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619" name="Google Shape;619;p35"/>
          <p:cNvSpPr/>
          <p:nvPr/>
        </p:nvSpPr>
        <p:spPr>
          <a:xfrm>
            <a:off x="7324953" y="2015212"/>
            <a:ext cx="1152654" cy="1829876"/>
          </a:xfrm>
          <a:custGeom>
            <a:rect b="b" l="l" r="r" t="t"/>
            <a:pathLst>
              <a:path extrusionOk="0" h="8198" w="5163">
                <a:moveTo>
                  <a:pt x="5162" y="4099"/>
                </a:moveTo>
                <a:cubicBezTo>
                  <a:pt x="5162" y="4792"/>
                  <a:pt x="5079" y="5466"/>
                  <a:pt x="4921" y="6110"/>
                </a:cubicBezTo>
                <a:cubicBezTo>
                  <a:pt x="4915" y="6135"/>
                  <a:pt x="4909" y="6160"/>
                  <a:pt x="4902" y="6185"/>
                </a:cubicBezTo>
                <a:cubicBezTo>
                  <a:pt x="4722" y="6897"/>
                  <a:pt x="4449" y="7570"/>
                  <a:pt x="4101" y="8197"/>
                </a:cubicBezTo>
                <a:lnTo>
                  <a:pt x="0" y="5829"/>
                </a:lnTo>
                <a:lnTo>
                  <a:pt x="0" y="2366"/>
                </a:lnTo>
                <a:lnTo>
                  <a:pt x="4099" y="0"/>
                </a:lnTo>
                <a:lnTo>
                  <a:pt x="4099" y="0"/>
                </a:lnTo>
                <a:cubicBezTo>
                  <a:pt x="4109" y="19"/>
                  <a:pt x="4118" y="36"/>
                  <a:pt x="4128" y="55"/>
                </a:cubicBezTo>
                <a:cubicBezTo>
                  <a:pt x="4137" y="71"/>
                  <a:pt x="4147" y="88"/>
                  <a:pt x="4156" y="105"/>
                </a:cubicBezTo>
                <a:cubicBezTo>
                  <a:pt x="4376" y="514"/>
                  <a:pt x="4565" y="942"/>
                  <a:pt x="4716" y="1389"/>
                </a:cubicBezTo>
                <a:cubicBezTo>
                  <a:pt x="4915" y="1978"/>
                  <a:pt x="5053" y="2595"/>
                  <a:pt x="5116" y="3235"/>
                </a:cubicBezTo>
                <a:cubicBezTo>
                  <a:pt x="5118" y="3260"/>
                  <a:pt x="5121" y="3285"/>
                  <a:pt x="5125" y="3312"/>
                </a:cubicBezTo>
                <a:cubicBezTo>
                  <a:pt x="5127" y="3340"/>
                  <a:pt x="5129" y="3367"/>
                  <a:pt x="5133" y="3394"/>
                </a:cubicBezTo>
                <a:cubicBezTo>
                  <a:pt x="5152" y="3627"/>
                  <a:pt x="5162" y="3862"/>
                  <a:pt x="5162" y="4099"/>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620" name="Google Shape;620;p35"/>
          <p:cNvSpPr/>
          <p:nvPr/>
        </p:nvSpPr>
        <p:spPr>
          <a:xfrm>
            <a:off x="4981256" y="1048597"/>
            <a:ext cx="1584776" cy="1443032"/>
          </a:xfrm>
          <a:custGeom>
            <a:rect b="b" l="l" r="r" t="t"/>
            <a:pathLst>
              <a:path extrusionOk="0" h="6465" w="7100">
                <a:moveTo>
                  <a:pt x="7099" y="0"/>
                </a:moveTo>
                <a:lnTo>
                  <a:pt x="7099" y="4733"/>
                </a:lnTo>
                <a:lnTo>
                  <a:pt x="4099" y="6464"/>
                </a:lnTo>
                <a:lnTo>
                  <a:pt x="0" y="4097"/>
                </a:lnTo>
                <a:cubicBezTo>
                  <a:pt x="1452" y="1678"/>
                  <a:pt x="4083" y="46"/>
                  <a:pt x="7099" y="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621" name="Google Shape;621;p35"/>
          <p:cNvSpPr txBox="1"/>
          <p:nvPr/>
        </p:nvSpPr>
        <p:spPr>
          <a:xfrm>
            <a:off x="6021953" y="2503204"/>
            <a:ext cx="1122744"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accent2"/>
                </a:solidFill>
                <a:latin typeface="Century Gothic"/>
                <a:ea typeface="Century Gothic"/>
                <a:cs typeface="Century Gothic"/>
                <a:sym typeface="Century Gothic"/>
              </a:rPr>
              <a:t>Good QC</a:t>
            </a:r>
            <a:endParaRPr b="0" i="0" sz="2400" u="none" cap="none" strike="noStrike">
              <a:solidFill>
                <a:schemeClr val="accent2"/>
              </a:solidFill>
              <a:latin typeface="Century Gothic"/>
              <a:ea typeface="Century Gothic"/>
              <a:cs typeface="Century Gothic"/>
              <a:sym typeface="Century Gothic"/>
            </a:endParaRPr>
          </a:p>
        </p:txBody>
      </p:sp>
      <p:sp>
        <p:nvSpPr>
          <p:cNvPr id="622" name="Google Shape;622;p35"/>
          <p:cNvSpPr txBox="1"/>
          <p:nvPr/>
        </p:nvSpPr>
        <p:spPr>
          <a:xfrm>
            <a:off x="5181600" y="1449616"/>
            <a:ext cx="1280669"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entury Gothic"/>
                <a:ea typeface="Century Gothic"/>
                <a:cs typeface="Century Gothic"/>
                <a:sym typeface="Century Gothic"/>
              </a:rPr>
              <a:t>Technical skills</a:t>
            </a:r>
            <a:endParaRPr b="0" i="0" sz="1600" u="none" cap="none" strike="noStrike">
              <a:solidFill>
                <a:schemeClr val="lt1"/>
              </a:solidFill>
              <a:latin typeface="Century Gothic"/>
              <a:ea typeface="Century Gothic"/>
              <a:cs typeface="Century Gothic"/>
              <a:sym typeface="Century Gothic"/>
            </a:endParaRPr>
          </a:p>
        </p:txBody>
      </p:sp>
      <p:sp>
        <p:nvSpPr>
          <p:cNvPr id="623" name="Google Shape;623;p35"/>
          <p:cNvSpPr txBox="1"/>
          <p:nvPr/>
        </p:nvSpPr>
        <p:spPr>
          <a:xfrm>
            <a:off x="6671393" y="1449616"/>
            <a:ext cx="153946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entury Gothic"/>
                <a:ea typeface="Century Gothic"/>
                <a:cs typeface="Century Gothic"/>
                <a:sym typeface="Century Gothic"/>
              </a:rPr>
              <a:t>Analytical skills</a:t>
            </a:r>
            <a:endParaRPr b="0" i="0" sz="1400" u="none" cap="none" strike="noStrike">
              <a:solidFill>
                <a:srgbClr val="000000"/>
              </a:solidFill>
              <a:latin typeface="Arial"/>
              <a:ea typeface="Arial"/>
              <a:cs typeface="Arial"/>
              <a:sym typeface="Arial"/>
            </a:endParaRPr>
          </a:p>
        </p:txBody>
      </p:sp>
      <p:sp>
        <p:nvSpPr>
          <p:cNvPr id="624" name="Google Shape;624;p35"/>
          <p:cNvSpPr txBox="1"/>
          <p:nvPr/>
        </p:nvSpPr>
        <p:spPr>
          <a:xfrm>
            <a:off x="4896466" y="3702101"/>
            <a:ext cx="172862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entury Gothic"/>
                <a:ea typeface="Century Gothic"/>
                <a:cs typeface="Century Gothic"/>
                <a:sym typeface="Century Gothic"/>
              </a:rPr>
              <a:t>Communication</a:t>
            </a:r>
            <a:endParaRPr b="0" i="0" sz="1600" u="none" cap="none" strike="noStrike">
              <a:solidFill>
                <a:schemeClr val="lt1"/>
              </a:solidFill>
              <a:latin typeface="Century Gothic"/>
              <a:ea typeface="Century Gothic"/>
              <a:cs typeface="Century Gothic"/>
              <a:sym typeface="Century Gothic"/>
            </a:endParaRPr>
          </a:p>
        </p:txBody>
      </p:sp>
      <p:sp>
        <p:nvSpPr>
          <p:cNvPr id="625" name="Google Shape;625;p35"/>
          <p:cNvSpPr txBox="1"/>
          <p:nvPr/>
        </p:nvSpPr>
        <p:spPr>
          <a:xfrm>
            <a:off x="6671392" y="3702101"/>
            <a:ext cx="141248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entury Gothic"/>
                <a:ea typeface="Century Gothic"/>
                <a:cs typeface="Century Gothic"/>
                <a:sym typeface="Century Gothic"/>
              </a:rPr>
              <a:t>Productivity</a:t>
            </a:r>
            <a:endParaRPr b="0" i="0" sz="1600" u="none" cap="none" strike="noStrike">
              <a:solidFill>
                <a:schemeClr val="lt1"/>
              </a:solidFill>
              <a:latin typeface="Century Gothic"/>
              <a:ea typeface="Century Gothic"/>
              <a:cs typeface="Century Gothic"/>
              <a:sym typeface="Century Gothic"/>
            </a:endParaRPr>
          </a:p>
        </p:txBody>
      </p:sp>
      <p:sp>
        <p:nvSpPr>
          <p:cNvPr id="626" name="Google Shape;626;p35"/>
          <p:cNvSpPr txBox="1"/>
          <p:nvPr/>
        </p:nvSpPr>
        <p:spPr>
          <a:xfrm>
            <a:off x="4694765" y="2561171"/>
            <a:ext cx="112274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entury Gothic"/>
                <a:ea typeface="Century Gothic"/>
                <a:cs typeface="Century Gothic"/>
                <a:sym typeface="Century Gothic"/>
              </a:rPr>
              <a:t>Passion</a:t>
            </a:r>
            <a:endParaRPr b="0" i="0" sz="1600" u="none" cap="none" strike="noStrike">
              <a:solidFill>
                <a:schemeClr val="lt1"/>
              </a:solidFill>
              <a:latin typeface="Century Gothic"/>
              <a:ea typeface="Century Gothic"/>
              <a:cs typeface="Century Gothic"/>
              <a:sym typeface="Century Gothic"/>
            </a:endParaRPr>
          </a:p>
        </p:txBody>
      </p:sp>
      <p:sp>
        <p:nvSpPr>
          <p:cNvPr id="627" name="Google Shape;627;p35"/>
          <p:cNvSpPr txBox="1"/>
          <p:nvPr/>
        </p:nvSpPr>
        <p:spPr>
          <a:xfrm>
            <a:off x="7324953" y="2561171"/>
            <a:ext cx="112274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entury Gothic"/>
                <a:ea typeface="Century Gothic"/>
                <a:cs typeface="Century Gothic"/>
                <a:sym typeface="Century Gothic"/>
              </a:rPr>
              <a:t>Attitude</a:t>
            </a:r>
            <a:endParaRPr b="0" i="0" sz="1600" u="none" cap="none" strike="noStrike">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36"/>
          <p:cNvSpPr txBox="1"/>
          <p:nvPr>
            <p:ph type="title"/>
          </p:nvPr>
        </p:nvSpPr>
        <p:spPr>
          <a:xfrm>
            <a:off x="1179870" y="324466"/>
            <a:ext cx="7448589" cy="62926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2700"/>
              <a:buFont typeface="Century Gothic"/>
              <a:buNone/>
            </a:pPr>
            <a:r>
              <a:rPr lang="en-US"/>
              <a:t>7 habits of highly effective QC</a:t>
            </a:r>
            <a:endParaRPr/>
          </a:p>
        </p:txBody>
      </p:sp>
      <p:pic>
        <p:nvPicPr>
          <p:cNvPr id="633" name="Google Shape;633;p36"/>
          <p:cNvPicPr preferRelativeResize="0"/>
          <p:nvPr/>
        </p:nvPicPr>
        <p:blipFill rotWithShape="1">
          <a:blip r:embed="rId3">
            <a:alphaModFix/>
          </a:blip>
          <a:srcRect b="0" l="0" r="0" t="0"/>
          <a:stretch/>
        </p:blipFill>
        <p:spPr>
          <a:xfrm>
            <a:off x="5722373" y="785554"/>
            <a:ext cx="3336245" cy="3933930"/>
          </a:xfrm>
          <a:prstGeom prst="rect">
            <a:avLst/>
          </a:prstGeom>
          <a:noFill/>
          <a:ln>
            <a:noFill/>
          </a:ln>
        </p:spPr>
      </p:pic>
      <p:sp>
        <p:nvSpPr>
          <p:cNvPr id="634" name="Google Shape;634;p36"/>
          <p:cNvSpPr txBox="1"/>
          <p:nvPr/>
        </p:nvSpPr>
        <p:spPr>
          <a:xfrm>
            <a:off x="264160" y="824883"/>
            <a:ext cx="5458213" cy="38472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Gothic"/>
                <a:ea typeface="Century Gothic"/>
                <a:cs typeface="Century Gothic"/>
                <a:sym typeface="Century Gothic"/>
              </a:rPr>
              <a:t>Compare the book by Stephen R. Covey called “The seven habits of highly effective people”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entury Gothic"/>
                <a:ea typeface="Century Gothic"/>
                <a:cs typeface="Century Gothic"/>
                <a:sym typeface="Century Gothic"/>
              </a:rPr>
              <a:t>1. Context awareness: always understand the higher objective of what you are doing.</a:t>
            </a:r>
            <a:endParaRPr b="0" i="0" sz="16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entury Gothic"/>
                <a:ea typeface="Century Gothic"/>
                <a:cs typeface="Century Gothic"/>
                <a:sym typeface="Century Gothic"/>
              </a:rPr>
              <a:t>2. Self awareness: realize your personal advantages and limitations.</a:t>
            </a:r>
            <a:endParaRPr b="0" i="0" sz="16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entury Gothic"/>
                <a:ea typeface="Century Gothic"/>
                <a:cs typeface="Century Gothic"/>
                <a:sym typeface="Century Gothic"/>
              </a:rPr>
              <a:t>3. Hands on attitude: a need to stay connected with the concrete tasks taking place.</a:t>
            </a:r>
            <a:endParaRPr b="0" i="0" sz="16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entury Gothic"/>
                <a:ea typeface="Century Gothic"/>
                <a:cs typeface="Century Gothic"/>
                <a:sym typeface="Century Gothic"/>
              </a:rPr>
              <a:t>4. Value of communication: explain simply and correctly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entury Gothic"/>
                <a:ea typeface="Century Gothic"/>
                <a:cs typeface="Century Gothic"/>
                <a:sym typeface="Century Gothic"/>
              </a:rPr>
              <a:t>5. Teamwork: collaborate to achieve synergies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entury Gothic"/>
                <a:ea typeface="Century Gothic"/>
                <a:cs typeface="Century Gothic"/>
                <a:sym typeface="Century Gothic"/>
              </a:rPr>
              <a:t>6. On-Going Improvement: self &amp; external criticism to keep-on growing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entury Gothic"/>
                <a:ea typeface="Century Gothic"/>
                <a:cs typeface="Century Gothic"/>
                <a:sym typeface="Century Gothic"/>
              </a:rPr>
              <a:t>7. Urge to learn: thirst for the expansion of knowledge.</a:t>
            </a:r>
            <a:endParaRPr b="0" i="0" sz="16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37"/>
          <p:cNvSpPr txBox="1"/>
          <p:nvPr/>
        </p:nvSpPr>
        <p:spPr>
          <a:xfrm>
            <a:off x="3883379" y="4681199"/>
            <a:ext cx="18466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640" name="Google Shape;640;p37"/>
          <p:cNvSpPr txBox="1"/>
          <p:nvPr>
            <p:ph type="title"/>
          </p:nvPr>
        </p:nvSpPr>
        <p:spPr>
          <a:xfrm>
            <a:off x="1944694" y="468082"/>
            <a:ext cx="6683765" cy="96066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2700"/>
              <a:buFont typeface="Century Gothic"/>
              <a:buNone/>
            </a:pPr>
            <a:r>
              <a:rPr lang="en-US">
                <a:latin typeface="Century Gothic"/>
                <a:ea typeface="Century Gothic"/>
                <a:cs typeface="Century Gothic"/>
                <a:sym typeface="Century Gothic"/>
              </a:rPr>
              <a:t>Course detail form</a:t>
            </a:r>
            <a:endParaRPr/>
          </a:p>
        </p:txBody>
      </p:sp>
      <p:graphicFrame>
        <p:nvGraphicFramePr>
          <p:cNvPr id="641" name="Google Shape;641;p37"/>
          <p:cNvGraphicFramePr/>
          <p:nvPr/>
        </p:nvGraphicFramePr>
        <p:xfrm>
          <a:off x="884903" y="1238864"/>
          <a:ext cx="3000000" cy="3000000"/>
        </p:xfrm>
        <a:graphic>
          <a:graphicData uri="http://schemas.openxmlformats.org/drawingml/2006/table">
            <a:tbl>
              <a:tblPr bandRow="1" firstRow="1">
                <a:noFill/>
                <a:tableStyleId>{CC6F0800-43AD-40F0-9CC3-1518EEBBCE1F}</a:tableStyleId>
              </a:tblPr>
              <a:tblGrid>
                <a:gridCol w="1692100"/>
                <a:gridCol w="5760750"/>
              </a:tblGrid>
              <a:tr h="4873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Course Name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How to become a good QC</a:t>
                      </a:r>
                      <a:endParaRPr sz="1400" u="none" cap="none" strike="noStrike"/>
                    </a:p>
                  </a:txBody>
                  <a:tcPr marT="45725" marB="45725" marR="91450" marL="91450"/>
                </a:tc>
              </a:tr>
              <a:tr h="4906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Course Description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The course aims to share common issues and how to improve to make testing more effective and fun.</a:t>
                      </a:r>
                      <a:endParaRPr sz="1400" u="none" cap="none" strike="noStrike"/>
                    </a:p>
                  </a:txBody>
                  <a:tcPr marT="45725" marB="45725" marR="91450" marL="91450"/>
                </a:tc>
              </a:tr>
              <a:tr h="4873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Examination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No</a:t>
                      </a:r>
                      <a:endParaRPr sz="1400" u="none" cap="none" strike="noStrike"/>
                    </a:p>
                  </a:txBody>
                  <a:tcPr marT="45725" marB="45725" marR="91450" marL="91450"/>
                </a:tc>
              </a:tr>
              <a:tr h="8946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Course objectives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entury Gothic"/>
                        <a:buNone/>
                      </a:pPr>
                      <a:r>
                        <a:rPr lang="en-US" sz="1400" u="none" cap="none" strike="noStrike"/>
                        <a:t>Why You are NOT a Professional Tester! Let’s change!</a:t>
                      </a:r>
                      <a:endParaRPr sz="1400" u="none" cap="none" strike="noStrike"/>
                    </a:p>
                    <a:p>
                      <a:pPr indent="0" lvl="0" marL="0" marR="0" rtl="0" algn="l">
                        <a:lnSpc>
                          <a:spcPct val="100000"/>
                        </a:lnSpc>
                        <a:spcBef>
                          <a:spcPts val="0"/>
                        </a:spcBef>
                        <a:spcAft>
                          <a:spcPts val="0"/>
                        </a:spcAft>
                        <a:buClr>
                          <a:schemeClr val="dk1"/>
                        </a:buClr>
                        <a:buSzPts val="1400"/>
                        <a:buFont typeface="Century Gothic"/>
                        <a:buNone/>
                      </a:pPr>
                      <a:r>
                        <a:rPr lang="en-US" sz="1400" u="none" cap="none" strike="noStrike"/>
                        <a:t>Understand Tester's and Developer's Mindsets.</a:t>
                      </a:r>
                      <a:endParaRPr sz="1400" u="none" cap="none" strike="noStrike"/>
                    </a:p>
                    <a:p>
                      <a:pPr indent="0" lvl="0" marL="0" marR="0" rtl="0" algn="l">
                        <a:lnSpc>
                          <a:spcPct val="100000"/>
                        </a:lnSpc>
                        <a:spcBef>
                          <a:spcPts val="0"/>
                        </a:spcBef>
                        <a:spcAft>
                          <a:spcPts val="0"/>
                        </a:spcAft>
                        <a:buClr>
                          <a:schemeClr val="dk1"/>
                        </a:buClr>
                        <a:buSzPts val="1400"/>
                        <a:buFont typeface="Century Gothic"/>
                        <a:buNone/>
                      </a:pPr>
                      <a:r>
                        <a:rPr lang="en-US" sz="1400" u="none" cap="none" strike="noStrike"/>
                        <a:t>Build up Important Characteristics of a good tester.</a:t>
                      </a:r>
                      <a:endParaRPr sz="1400" u="none" cap="none" strike="noStrike"/>
                    </a:p>
                    <a:p>
                      <a:pPr indent="0" lvl="0" marL="0" marR="0" rtl="0" algn="l">
                        <a:lnSpc>
                          <a:spcPct val="100000"/>
                        </a:lnSpc>
                        <a:spcBef>
                          <a:spcPts val="0"/>
                        </a:spcBef>
                        <a:spcAft>
                          <a:spcPts val="0"/>
                        </a:spcAft>
                        <a:buClr>
                          <a:schemeClr val="dk1"/>
                        </a:buClr>
                        <a:buSzPts val="1400"/>
                        <a:buFont typeface="Century Gothic"/>
                        <a:buNone/>
                      </a:pPr>
                      <a:r>
                        <a:rPr lang="en-US" sz="1400" u="none" cap="none" strike="noStrike"/>
                        <a:t>How to make software testing become fun.</a:t>
                      </a:r>
                      <a:endParaRPr sz="1400" u="none" cap="none" strike="noStrike"/>
                    </a:p>
                  </a:txBody>
                  <a:tcPr marT="45725" marB="45725" marR="91450" marL="91450"/>
                </a:tc>
              </a:tr>
              <a:tr h="4873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Course duration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entury Gothic"/>
                        <a:buNone/>
                      </a:pPr>
                      <a:r>
                        <a:rPr lang="en-US" sz="1400" u="none" cap="none" strike="noStrike"/>
                        <a:t>2h</a:t>
                      </a:r>
                      <a:endParaRPr sz="1400" u="none" cap="none" strike="noStrike"/>
                    </a:p>
                  </a:txBody>
                  <a:tcPr marT="45725" marB="45725" marR="91450" marL="91450"/>
                </a:tc>
              </a:tr>
              <a:tr h="4873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Attended audience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entury Gothic"/>
                        <a:buNone/>
                      </a:pPr>
                      <a:r>
                        <a:rPr lang="en-US" sz="1400" u="none" cap="none" strike="noStrike"/>
                        <a:t>QCs, especially fresher/C1 QCs.</a:t>
                      </a:r>
                      <a:endParaRPr sz="1400" u="none" cap="none" strike="noStrike"/>
                    </a:p>
                  </a:txBody>
                  <a:tcPr marT="45725" marB="45725" marR="91450" marL="91450"/>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
          <p:cNvSpPr txBox="1"/>
          <p:nvPr>
            <p:ph type="title"/>
          </p:nvPr>
        </p:nvSpPr>
        <p:spPr>
          <a:xfrm>
            <a:off x="1944694" y="468082"/>
            <a:ext cx="6683765" cy="96066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2700"/>
              <a:buFont typeface="Century Gothic"/>
              <a:buNone/>
            </a:pPr>
            <a:r>
              <a:rPr b="0" lang="en-US"/>
              <a:t>Why You are NOT a Professional Tester!</a:t>
            </a:r>
            <a:endParaRPr/>
          </a:p>
        </p:txBody>
      </p:sp>
      <p:sp>
        <p:nvSpPr>
          <p:cNvPr id="348" name="Google Shape;348;p4"/>
          <p:cNvSpPr txBox="1"/>
          <p:nvPr>
            <p:ph idx="1" type="body"/>
          </p:nvPr>
        </p:nvSpPr>
        <p:spPr>
          <a:xfrm>
            <a:off x="264160" y="1075424"/>
            <a:ext cx="7876950" cy="3388059"/>
          </a:xfrm>
          <a:prstGeom prst="rect">
            <a:avLst/>
          </a:prstGeom>
          <a:noFill/>
          <a:ln>
            <a:noFill/>
          </a:ln>
        </p:spPr>
        <p:txBody>
          <a:bodyPr anchorCtr="0" anchor="t" bIns="45700" lIns="91425" spcFirstLastPara="1" rIns="91425" wrap="square" tIns="45700">
            <a:normAutofit/>
          </a:bodyPr>
          <a:lstStyle/>
          <a:p>
            <a:pPr indent="-257175" lvl="0" marL="257175" rtl="0" algn="l">
              <a:lnSpc>
                <a:spcPct val="100000"/>
              </a:lnSpc>
              <a:spcBef>
                <a:spcPts val="0"/>
              </a:spcBef>
              <a:spcAft>
                <a:spcPts val="0"/>
              </a:spcAft>
              <a:buSzPts val="1600"/>
              <a:buFont typeface="Noto Sans Symbols"/>
              <a:buChar char="✔"/>
            </a:pPr>
            <a:r>
              <a:rPr lang="en-US" sz="1600"/>
              <a:t>Poor Communication</a:t>
            </a:r>
            <a:endParaRPr/>
          </a:p>
          <a:p>
            <a:pPr indent="-257175" lvl="0" marL="257175" rtl="0" algn="l">
              <a:lnSpc>
                <a:spcPct val="100000"/>
              </a:lnSpc>
              <a:spcBef>
                <a:spcPts val="750"/>
              </a:spcBef>
              <a:spcAft>
                <a:spcPts val="0"/>
              </a:spcAft>
              <a:buSzPts val="1600"/>
              <a:buFont typeface="Noto Sans Symbols"/>
              <a:buChar char="✔"/>
            </a:pPr>
            <a:r>
              <a:rPr lang="en-US" sz="1600"/>
              <a:t>Lack of Technical Knowledge</a:t>
            </a:r>
            <a:endParaRPr/>
          </a:p>
          <a:p>
            <a:pPr indent="-257175" lvl="0" marL="257175" rtl="0" algn="l">
              <a:lnSpc>
                <a:spcPct val="100000"/>
              </a:lnSpc>
              <a:spcBef>
                <a:spcPts val="750"/>
              </a:spcBef>
              <a:spcAft>
                <a:spcPts val="0"/>
              </a:spcAft>
              <a:buSzPts val="1600"/>
              <a:buFont typeface="Noto Sans Symbols"/>
              <a:buChar char="✔"/>
            </a:pPr>
            <a:r>
              <a:rPr lang="en-US" sz="1600"/>
              <a:t>Report a Bug without Analysis</a:t>
            </a:r>
            <a:endParaRPr/>
          </a:p>
          <a:p>
            <a:pPr indent="-257175" lvl="0" marL="257175" rtl="0" algn="l">
              <a:lnSpc>
                <a:spcPct val="100000"/>
              </a:lnSpc>
              <a:spcBef>
                <a:spcPts val="750"/>
              </a:spcBef>
              <a:spcAft>
                <a:spcPts val="0"/>
              </a:spcAft>
              <a:buSzPts val="1600"/>
              <a:buFont typeface="Noto Sans Symbols"/>
              <a:buChar char="✔"/>
            </a:pPr>
            <a:r>
              <a:rPr lang="en-US" sz="1600"/>
              <a:t>Testing with Assumption</a:t>
            </a:r>
            <a:endParaRPr sz="1600"/>
          </a:p>
          <a:p>
            <a:pPr indent="-257175" lvl="0" marL="257175" rtl="0" algn="l">
              <a:lnSpc>
                <a:spcPct val="100000"/>
              </a:lnSpc>
              <a:spcBef>
                <a:spcPts val="750"/>
              </a:spcBef>
              <a:spcAft>
                <a:spcPts val="0"/>
              </a:spcAft>
              <a:buSzPts val="1600"/>
              <a:buFont typeface="Noto Sans Symbols"/>
              <a:buChar char="✔"/>
            </a:pPr>
            <a:r>
              <a:rPr lang="en-US" sz="1600"/>
              <a:t>Lack of “Test to Break” Attitude</a:t>
            </a:r>
            <a:endParaRPr/>
          </a:p>
          <a:p>
            <a:pPr indent="-257175" lvl="0" marL="257175" rtl="0" algn="l">
              <a:lnSpc>
                <a:spcPct val="100000"/>
              </a:lnSpc>
              <a:spcBef>
                <a:spcPts val="750"/>
              </a:spcBef>
              <a:spcAft>
                <a:spcPts val="0"/>
              </a:spcAft>
              <a:buSzPts val="1600"/>
              <a:buFont typeface="Noto Sans Symbols"/>
              <a:buChar char="✔"/>
            </a:pPr>
            <a:r>
              <a:rPr lang="en-US" sz="1600"/>
              <a:t>Stagnant Testing Skills</a:t>
            </a:r>
            <a:endParaRPr/>
          </a:p>
          <a:p>
            <a:pPr indent="-257175" lvl="0" marL="257175" rtl="0" algn="l">
              <a:lnSpc>
                <a:spcPct val="100000"/>
              </a:lnSpc>
              <a:spcBef>
                <a:spcPts val="750"/>
              </a:spcBef>
              <a:spcAft>
                <a:spcPts val="0"/>
              </a:spcAft>
              <a:buSzPts val="1600"/>
              <a:buFont typeface="Noto Sans Symbols"/>
              <a:buChar char="✔"/>
            </a:pPr>
            <a:r>
              <a:rPr lang="en-US" sz="1600"/>
              <a:t>Lack of Customer point-of-view</a:t>
            </a:r>
            <a:endParaRPr/>
          </a:p>
          <a:p>
            <a:pPr indent="-257175" lvl="0" marL="257175" rtl="0" algn="l">
              <a:lnSpc>
                <a:spcPct val="100000"/>
              </a:lnSpc>
              <a:spcBef>
                <a:spcPts val="750"/>
              </a:spcBef>
              <a:spcAft>
                <a:spcPts val="0"/>
              </a:spcAft>
              <a:buSzPts val="1600"/>
              <a:buFont typeface="Noto Sans Symbols"/>
              <a:buChar char="✔"/>
            </a:pPr>
            <a:r>
              <a:rPr lang="en-US" sz="1600"/>
              <a:t>Carelessness </a:t>
            </a:r>
            <a:endParaRPr/>
          </a:p>
        </p:txBody>
      </p:sp>
      <p:pic>
        <p:nvPicPr>
          <p:cNvPr id="349" name="Google Shape;349;p4"/>
          <p:cNvPicPr preferRelativeResize="0"/>
          <p:nvPr/>
        </p:nvPicPr>
        <p:blipFill rotWithShape="1">
          <a:blip r:embed="rId3">
            <a:alphaModFix/>
          </a:blip>
          <a:srcRect b="0" l="0" r="0" t="0"/>
          <a:stretch/>
        </p:blipFill>
        <p:spPr>
          <a:xfrm>
            <a:off x="4463845" y="1075425"/>
            <a:ext cx="4591665" cy="309818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
          <p:cNvSpPr txBox="1"/>
          <p:nvPr>
            <p:ph type="title"/>
          </p:nvPr>
        </p:nvSpPr>
        <p:spPr>
          <a:xfrm>
            <a:off x="1944694" y="468082"/>
            <a:ext cx="6683765" cy="96066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2700"/>
              <a:buFont typeface="Century Gothic"/>
              <a:buNone/>
            </a:pPr>
            <a:r>
              <a:rPr lang="en-US"/>
              <a:t>Poor Communication</a:t>
            </a:r>
            <a:endParaRPr/>
          </a:p>
        </p:txBody>
      </p:sp>
      <p:sp>
        <p:nvSpPr>
          <p:cNvPr id="355" name="Google Shape;355;p5"/>
          <p:cNvSpPr txBox="1"/>
          <p:nvPr>
            <p:ph idx="1" type="body"/>
          </p:nvPr>
        </p:nvSpPr>
        <p:spPr>
          <a:xfrm>
            <a:off x="264158" y="1081548"/>
            <a:ext cx="6382447" cy="3728404"/>
          </a:xfrm>
          <a:prstGeom prst="rect">
            <a:avLst/>
          </a:prstGeom>
          <a:noFill/>
          <a:ln>
            <a:noFill/>
          </a:ln>
        </p:spPr>
        <p:txBody>
          <a:bodyPr anchorCtr="0" anchor="t" bIns="45700" lIns="91425" spcFirstLastPara="1" rIns="91425" wrap="square" tIns="45700">
            <a:normAutofit/>
          </a:bodyPr>
          <a:lstStyle/>
          <a:p>
            <a:pPr indent="-257175" lvl="0" marL="257175" rtl="0" algn="l">
              <a:lnSpc>
                <a:spcPct val="100000"/>
              </a:lnSpc>
              <a:spcBef>
                <a:spcPts val="0"/>
              </a:spcBef>
              <a:spcAft>
                <a:spcPts val="0"/>
              </a:spcAft>
              <a:buSzPts val="1800"/>
              <a:buChar char="?"/>
            </a:pPr>
            <a:r>
              <a:rPr lang="en-US" sz="1800"/>
              <a:t>Email communication.</a:t>
            </a:r>
            <a:endParaRPr/>
          </a:p>
          <a:p>
            <a:pPr indent="-257175" lvl="0" marL="257175" rtl="0" algn="l">
              <a:lnSpc>
                <a:spcPct val="100000"/>
              </a:lnSpc>
              <a:spcBef>
                <a:spcPts val="750"/>
              </a:spcBef>
              <a:spcAft>
                <a:spcPts val="0"/>
              </a:spcAft>
              <a:buSzPts val="1800"/>
              <a:buChar char="?"/>
            </a:pPr>
            <a:r>
              <a:rPr lang="en-US" sz="1800"/>
              <a:t>Report communication.</a:t>
            </a:r>
            <a:endParaRPr/>
          </a:p>
          <a:p>
            <a:pPr indent="-257175" lvl="0" marL="257175" rtl="0" algn="l">
              <a:lnSpc>
                <a:spcPct val="100000"/>
              </a:lnSpc>
              <a:spcBef>
                <a:spcPts val="750"/>
              </a:spcBef>
              <a:spcAft>
                <a:spcPts val="0"/>
              </a:spcAft>
              <a:buSzPts val="1800"/>
              <a:buChar char="?"/>
            </a:pPr>
            <a:r>
              <a:rPr lang="en-US" sz="1800"/>
              <a:t>Lack of understanding and asking for clarification.</a:t>
            </a:r>
            <a:endParaRPr sz="1800"/>
          </a:p>
          <a:p>
            <a:pPr indent="-257175" lvl="0" marL="257175" rtl="0" algn="l">
              <a:lnSpc>
                <a:spcPct val="100000"/>
              </a:lnSpc>
              <a:spcBef>
                <a:spcPts val="750"/>
              </a:spcBef>
              <a:spcAft>
                <a:spcPts val="0"/>
              </a:spcAft>
              <a:buSzPts val="1800"/>
              <a:buChar char="?"/>
            </a:pPr>
            <a:r>
              <a:rPr lang="en-US" sz="1800"/>
              <a:t>Lack of energy to communicate.</a:t>
            </a:r>
            <a:endParaRPr/>
          </a:p>
          <a:p>
            <a:pPr indent="-257175" lvl="0" marL="257175" rtl="0" algn="l">
              <a:lnSpc>
                <a:spcPct val="100000"/>
              </a:lnSpc>
              <a:spcBef>
                <a:spcPts val="750"/>
              </a:spcBef>
              <a:spcAft>
                <a:spcPts val="0"/>
              </a:spcAft>
              <a:buSzPts val="1800"/>
              <a:buChar char="?"/>
            </a:pPr>
            <a:r>
              <a:rPr lang="en-US" sz="1800"/>
              <a:t>Unclear requirements and technical knowledge.</a:t>
            </a:r>
            <a:endParaRPr sz="1800"/>
          </a:p>
          <a:p>
            <a:pPr indent="-257175" lvl="0" marL="257175" rtl="0" algn="l">
              <a:lnSpc>
                <a:spcPct val="100000"/>
              </a:lnSpc>
              <a:spcBef>
                <a:spcPts val="750"/>
              </a:spcBef>
              <a:spcAft>
                <a:spcPts val="0"/>
              </a:spcAft>
              <a:buSzPts val="1800"/>
              <a:buChar char="?"/>
            </a:pPr>
            <a:r>
              <a:rPr lang="en-US" sz="1800"/>
              <a:t>Fear of rejection of input or thoughts.</a:t>
            </a:r>
            <a:endParaRPr/>
          </a:p>
          <a:p>
            <a:pPr indent="-257175" lvl="0" marL="257175" rtl="0" algn="l">
              <a:lnSpc>
                <a:spcPct val="100000"/>
              </a:lnSpc>
              <a:spcBef>
                <a:spcPts val="750"/>
              </a:spcBef>
              <a:spcAft>
                <a:spcPts val="0"/>
              </a:spcAft>
              <a:buSzPts val="1800"/>
              <a:buChar char="?"/>
            </a:pPr>
            <a:r>
              <a:rPr lang="en-US" sz="1800"/>
              <a:t>Lack of preparation.</a:t>
            </a:r>
            <a:endParaRPr/>
          </a:p>
          <a:p>
            <a:pPr indent="-142875" lvl="0" marL="257175" rtl="0" algn="l">
              <a:lnSpc>
                <a:spcPct val="100000"/>
              </a:lnSpc>
              <a:spcBef>
                <a:spcPts val="750"/>
              </a:spcBef>
              <a:spcAft>
                <a:spcPts val="0"/>
              </a:spcAft>
              <a:buSzPts val="1800"/>
              <a:buNone/>
            </a:pPr>
            <a:r>
              <a:t/>
            </a:r>
            <a:endParaRPr sz="1800"/>
          </a:p>
        </p:txBody>
      </p:sp>
      <p:pic>
        <p:nvPicPr>
          <p:cNvPr id="356" name="Google Shape;356;p5"/>
          <p:cNvPicPr preferRelativeResize="0"/>
          <p:nvPr/>
        </p:nvPicPr>
        <p:blipFill rotWithShape="1">
          <a:blip r:embed="rId3">
            <a:alphaModFix/>
          </a:blip>
          <a:srcRect b="0" l="0" r="0" t="0"/>
          <a:stretch/>
        </p:blipFill>
        <p:spPr>
          <a:xfrm rot="5400000">
            <a:off x="5555060" y="1680993"/>
            <a:ext cx="4257698" cy="24668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
          <p:cNvSpPr txBox="1"/>
          <p:nvPr>
            <p:ph type="title"/>
          </p:nvPr>
        </p:nvSpPr>
        <p:spPr>
          <a:xfrm>
            <a:off x="1944694" y="468082"/>
            <a:ext cx="6683765" cy="96066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2700"/>
              <a:buFont typeface="Century Gothic"/>
              <a:buNone/>
            </a:pPr>
            <a:r>
              <a:rPr lang="en-US"/>
              <a:t>How to improve – be active!</a:t>
            </a:r>
            <a:endParaRPr/>
          </a:p>
        </p:txBody>
      </p:sp>
      <p:sp>
        <p:nvSpPr>
          <p:cNvPr id="362" name="Google Shape;362;p6"/>
          <p:cNvSpPr txBox="1"/>
          <p:nvPr>
            <p:ph idx="1" type="body"/>
          </p:nvPr>
        </p:nvSpPr>
        <p:spPr>
          <a:xfrm>
            <a:off x="264160" y="1091380"/>
            <a:ext cx="8742188" cy="4282403"/>
          </a:xfrm>
          <a:prstGeom prst="rect">
            <a:avLst/>
          </a:prstGeom>
          <a:noFill/>
          <a:ln>
            <a:noFill/>
          </a:ln>
        </p:spPr>
        <p:txBody>
          <a:bodyPr anchorCtr="0" anchor="t" bIns="45700" lIns="91425" spcFirstLastPara="1" rIns="91425" wrap="square" tIns="45700">
            <a:normAutofit/>
          </a:bodyPr>
          <a:lstStyle/>
          <a:p>
            <a:pPr indent="-257175" lvl="0" marL="257175" rtl="0" algn="l">
              <a:lnSpc>
                <a:spcPct val="100000"/>
              </a:lnSpc>
              <a:spcBef>
                <a:spcPts val="0"/>
              </a:spcBef>
              <a:spcAft>
                <a:spcPts val="0"/>
              </a:spcAft>
              <a:buSzPts val="1800"/>
              <a:buChar char="?"/>
            </a:pPr>
            <a:r>
              <a:rPr lang="en-US" sz="1800"/>
              <a:t>Make sure that Email is turned on and notified to you during working time.</a:t>
            </a:r>
            <a:endParaRPr/>
          </a:p>
          <a:p>
            <a:pPr indent="-257175" lvl="0" marL="257175" rtl="0" algn="l">
              <a:lnSpc>
                <a:spcPct val="100000"/>
              </a:lnSpc>
              <a:spcBef>
                <a:spcPts val="750"/>
              </a:spcBef>
              <a:spcAft>
                <a:spcPts val="0"/>
              </a:spcAft>
              <a:buSzPts val="1800"/>
              <a:buChar char="?"/>
            </a:pPr>
            <a:r>
              <a:rPr lang="en-US" sz="1800"/>
              <a:t>Reply emails right as possible, especially the important ones.</a:t>
            </a:r>
            <a:endParaRPr/>
          </a:p>
          <a:p>
            <a:pPr indent="-257175" lvl="0" marL="257175" rtl="0" algn="l">
              <a:lnSpc>
                <a:spcPct val="100000"/>
              </a:lnSpc>
              <a:spcBef>
                <a:spcPts val="750"/>
              </a:spcBef>
              <a:spcAft>
                <a:spcPts val="0"/>
              </a:spcAft>
              <a:buSzPts val="1800"/>
              <a:buChar char="?"/>
            </a:pPr>
            <a:r>
              <a:rPr lang="en-US" sz="1800"/>
              <a:t>Inform when you are off or go to work late.</a:t>
            </a:r>
            <a:endParaRPr/>
          </a:p>
          <a:p>
            <a:pPr indent="-257175" lvl="0" marL="257175" rtl="0" algn="l">
              <a:lnSpc>
                <a:spcPct val="100000"/>
              </a:lnSpc>
              <a:spcBef>
                <a:spcPts val="750"/>
              </a:spcBef>
              <a:spcAft>
                <a:spcPts val="0"/>
              </a:spcAft>
              <a:buSzPts val="1800"/>
              <a:buChar char="?"/>
            </a:pPr>
            <a:r>
              <a:rPr lang="en-US" sz="1800"/>
              <a:t>Make sure that your important outputs are reached your leader before leaving office.</a:t>
            </a:r>
            <a:endParaRPr/>
          </a:p>
          <a:p>
            <a:pPr indent="-257175" lvl="0" marL="257175" rtl="0" algn="l">
              <a:lnSpc>
                <a:spcPct val="100000"/>
              </a:lnSpc>
              <a:spcBef>
                <a:spcPts val="750"/>
              </a:spcBef>
              <a:spcAft>
                <a:spcPts val="0"/>
              </a:spcAft>
              <a:buSzPts val="1800"/>
              <a:buChar char="?"/>
            </a:pPr>
            <a:r>
              <a:rPr lang="en-US" sz="1800"/>
              <a:t>Don't hesitate to request supporting from your teammate: each of them has a specific strong point that you can learn and improve yourself.</a:t>
            </a:r>
            <a:endParaRPr/>
          </a:p>
          <a:p>
            <a:pPr indent="-257175" lvl="0" marL="257175" rtl="0" algn="l">
              <a:lnSpc>
                <a:spcPct val="100000"/>
              </a:lnSpc>
              <a:spcBef>
                <a:spcPts val="750"/>
              </a:spcBef>
              <a:spcAft>
                <a:spcPts val="0"/>
              </a:spcAft>
              <a:buSzPts val="1800"/>
              <a:buChar char="?"/>
            </a:pPr>
            <a:r>
              <a:rPr lang="en-US" sz="1800"/>
              <a:t>Don't be out of all party (a release party, running for urgent task party, ...)</a:t>
            </a:r>
            <a:endParaRPr/>
          </a:p>
          <a:p>
            <a:pPr indent="-257175" lvl="0" marL="257175" rtl="0" algn="l">
              <a:lnSpc>
                <a:spcPct val="100000"/>
              </a:lnSpc>
              <a:spcBef>
                <a:spcPts val="750"/>
              </a:spcBef>
              <a:spcAft>
                <a:spcPts val="0"/>
              </a:spcAft>
              <a:buSzPts val="1800"/>
              <a:buChar char="?"/>
            </a:pPr>
            <a:r>
              <a:rPr lang="en-US" sz="1800">
                <a:solidFill>
                  <a:srgbClr val="FF0000"/>
                </a:solidFill>
              </a:rPr>
              <a:t>And don't let yourself become an invisible member right in your team.</a:t>
            </a:r>
            <a:endParaRPr sz="1800">
              <a:solidFill>
                <a:srgbClr val="FF0000"/>
              </a:solidFill>
            </a:endParaRPr>
          </a:p>
          <a:p>
            <a:pPr indent="-142875" lvl="0" marL="257175" rtl="0" algn="l">
              <a:lnSpc>
                <a:spcPct val="100000"/>
              </a:lnSpc>
              <a:spcBef>
                <a:spcPts val="750"/>
              </a:spcBef>
              <a:spcAft>
                <a:spcPts val="0"/>
              </a:spcAft>
              <a:buSzPts val="1800"/>
              <a:buNone/>
            </a:pPr>
            <a:r>
              <a:t/>
            </a:r>
            <a:endParaRPr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7"/>
          <p:cNvSpPr txBox="1"/>
          <p:nvPr>
            <p:ph type="title"/>
          </p:nvPr>
        </p:nvSpPr>
        <p:spPr>
          <a:xfrm>
            <a:off x="1944694" y="468082"/>
            <a:ext cx="6683765" cy="96066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2700"/>
              <a:buFont typeface="Century Gothic"/>
              <a:buNone/>
            </a:pPr>
            <a:r>
              <a:rPr lang="en-US"/>
              <a:t>How to improve – Make SMART report</a:t>
            </a:r>
            <a:endParaRPr/>
          </a:p>
        </p:txBody>
      </p:sp>
      <p:sp>
        <p:nvSpPr>
          <p:cNvPr id="368" name="Google Shape;368;p7"/>
          <p:cNvSpPr txBox="1"/>
          <p:nvPr>
            <p:ph idx="1" type="body"/>
          </p:nvPr>
        </p:nvSpPr>
        <p:spPr>
          <a:xfrm>
            <a:off x="264160" y="885801"/>
            <a:ext cx="8742188" cy="4744889"/>
          </a:xfrm>
          <a:prstGeom prst="rect">
            <a:avLst/>
          </a:prstGeom>
          <a:noFill/>
          <a:ln>
            <a:noFill/>
          </a:ln>
        </p:spPr>
        <p:txBody>
          <a:bodyPr anchorCtr="0" anchor="t" bIns="45700" lIns="91425" spcFirstLastPara="1" rIns="91425" wrap="square" tIns="45700">
            <a:normAutofit/>
          </a:bodyPr>
          <a:lstStyle/>
          <a:p>
            <a:pPr indent="-257175" lvl="0" marL="257175" rtl="0" algn="l">
              <a:lnSpc>
                <a:spcPct val="100000"/>
              </a:lnSpc>
              <a:spcBef>
                <a:spcPts val="0"/>
              </a:spcBef>
              <a:spcAft>
                <a:spcPts val="0"/>
              </a:spcAft>
              <a:buSzPts val="1600"/>
              <a:buChar char="?"/>
            </a:pPr>
            <a:r>
              <a:rPr lang="en-US" sz="1600"/>
              <a:t>Report with </a:t>
            </a:r>
            <a:r>
              <a:rPr lang="en-US">
                <a:solidFill>
                  <a:srgbClr val="FF0000"/>
                </a:solidFill>
              </a:rPr>
              <a:t>SMART</a:t>
            </a:r>
            <a:r>
              <a:rPr lang="en-US"/>
              <a:t> - specific, measurable, agreed upon, realistic and time-based.</a:t>
            </a:r>
            <a:endParaRPr sz="1600"/>
          </a:p>
          <a:p>
            <a:pPr indent="-257175" lvl="0" marL="257175" rtl="0" algn="l">
              <a:lnSpc>
                <a:spcPct val="100000"/>
              </a:lnSpc>
              <a:spcBef>
                <a:spcPts val="750"/>
              </a:spcBef>
              <a:spcAft>
                <a:spcPts val="0"/>
              </a:spcAft>
              <a:buSzPts val="1600"/>
              <a:buChar char="?"/>
            </a:pPr>
            <a:r>
              <a:rPr lang="en-US" sz="1600"/>
              <a:t>Your SMART report will give enough information, so that your leader can know where you are working on? Can you reach deadline? Do you need any support?</a:t>
            </a:r>
            <a:endParaRPr/>
          </a:p>
          <a:p>
            <a:pPr indent="-257175" lvl="0" marL="257175" rtl="0" algn="l">
              <a:lnSpc>
                <a:spcPct val="100000"/>
              </a:lnSpc>
              <a:spcBef>
                <a:spcPts val="750"/>
              </a:spcBef>
              <a:spcAft>
                <a:spcPts val="0"/>
              </a:spcAft>
              <a:buSzPts val="1600"/>
              <a:buChar char="?"/>
            </a:pPr>
            <a:r>
              <a:rPr lang="en-US" sz="1600"/>
              <a:t>Which information you should show on your report?</a:t>
            </a:r>
            <a:endParaRPr/>
          </a:p>
          <a:p>
            <a:pPr indent="-214312" lvl="1" marL="557213" rtl="0" algn="l">
              <a:lnSpc>
                <a:spcPct val="100000"/>
              </a:lnSpc>
              <a:spcBef>
                <a:spcPts val="750"/>
              </a:spcBef>
              <a:spcAft>
                <a:spcPts val="0"/>
              </a:spcAft>
              <a:buSzPts val="1200"/>
              <a:buFont typeface="Noto Sans Symbols"/>
              <a:buChar char="✔"/>
            </a:pPr>
            <a:r>
              <a:rPr lang="en-US" sz="1200"/>
              <a:t>What is your assigned task: brief description</a:t>
            </a:r>
            <a:endParaRPr/>
          </a:p>
          <a:p>
            <a:pPr indent="-214312" lvl="1" marL="557213" rtl="0" algn="l">
              <a:lnSpc>
                <a:spcPct val="100000"/>
              </a:lnSpc>
              <a:spcBef>
                <a:spcPts val="750"/>
              </a:spcBef>
              <a:spcAft>
                <a:spcPts val="0"/>
              </a:spcAft>
              <a:buSzPts val="1200"/>
              <a:buFont typeface="Noto Sans Symbols"/>
              <a:buChar char="✔"/>
            </a:pPr>
            <a:r>
              <a:rPr lang="en-US" sz="1200"/>
              <a:t>Status: on-time or delay?</a:t>
            </a:r>
            <a:endParaRPr sz="1200"/>
          </a:p>
          <a:p>
            <a:pPr indent="-214312" lvl="1" marL="557213" rtl="0" algn="l">
              <a:lnSpc>
                <a:spcPct val="100000"/>
              </a:lnSpc>
              <a:spcBef>
                <a:spcPts val="750"/>
              </a:spcBef>
              <a:spcAft>
                <a:spcPts val="0"/>
              </a:spcAft>
              <a:buSzPts val="1200"/>
              <a:buFont typeface="Noto Sans Symbols"/>
              <a:buChar char="✔"/>
            </a:pPr>
            <a:r>
              <a:rPr lang="en-US" sz="1200"/>
              <a:t>% complete: How many completed percentage you really got at that time?</a:t>
            </a:r>
            <a:endParaRPr/>
          </a:p>
          <a:p>
            <a:pPr indent="-214312" lvl="1" marL="557213" rtl="0" algn="l">
              <a:lnSpc>
                <a:spcPct val="100000"/>
              </a:lnSpc>
              <a:spcBef>
                <a:spcPts val="750"/>
              </a:spcBef>
              <a:spcAft>
                <a:spcPts val="0"/>
              </a:spcAft>
              <a:buSzPts val="1200"/>
              <a:buFont typeface="Noto Sans Symbols"/>
              <a:buChar char="✔"/>
            </a:pPr>
            <a:r>
              <a:rPr lang="en-US" sz="1200"/>
              <a:t>Have you gotten any problem to complete this task on time? If yes, do you have any solution or activity to cover it?</a:t>
            </a:r>
            <a:endParaRPr/>
          </a:p>
          <a:p>
            <a:pPr indent="-214312" lvl="1" marL="557213" rtl="0" algn="l">
              <a:lnSpc>
                <a:spcPct val="100000"/>
              </a:lnSpc>
              <a:spcBef>
                <a:spcPts val="750"/>
              </a:spcBef>
              <a:spcAft>
                <a:spcPts val="0"/>
              </a:spcAft>
              <a:buSzPts val="1200"/>
              <a:buFont typeface="Noto Sans Symbols"/>
              <a:buChar char="✔"/>
            </a:pPr>
            <a:r>
              <a:rPr lang="en-US" sz="1200"/>
              <a:t>Plan for the next working day(s).</a:t>
            </a:r>
            <a:endParaRPr sz="1200"/>
          </a:p>
          <a:p>
            <a:pPr indent="-257175" lvl="0" marL="257175" rtl="0" algn="l">
              <a:lnSpc>
                <a:spcPct val="100000"/>
              </a:lnSpc>
              <a:spcBef>
                <a:spcPts val="750"/>
              </a:spcBef>
              <a:spcAft>
                <a:spcPts val="0"/>
              </a:spcAft>
              <a:buSzPts val="1600"/>
              <a:buChar char="?"/>
            </a:pPr>
            <a:r>
              <a:rPr lang="en-US" sz="1600"/>
              <a:t>Remember, wait for a bit before leaving office to make sure that your leader has received the report.</a:t>
            </a:r>
            <a:endParaRPr sz="1600"/>
          </a:p>
          <a:p>
            <a:pPr indent="-171450" lvl="0" marL="257175" rtl="0" algn="l">
              <a:lnSpc>
                <a:spcPct val="100000"/>
              </a:lnSpc>
              <a:spcBef>
                <a:spcPts val="750"/>
              </a:spcBef>
              <a:spcAft>
                <a:spcPts val="0"/>
              </a:spcAft>
              <a:buSzPts val="135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8"/>
          <p:cNvSpPr txBox="1"/>
          <p:nvPr>
            <p:ph type="title"/>
          </p:nvPr>
        </p:nvSpPr>
        <p:spPr>
          <a:xfrm>
            <a:off x="264160" y="53113"/>
            <a:ext cx="7287014" cy="73244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62626"/>
              </a:buClr>
              <a:buSzPct val="100000"/>
              <a:buFont typeface="Century Gothic"/>
              <a:buNone/>
            </a:pPr>
            <a:r>
              <a:rPr lang="en-US"/>
              <a:t>Make clear and understand each assignment</a:t>
            </a:r>
            <a:endParaRPr/>
          </a:p>
        </p:txBody>
      </p:sp>
      <p:sp>
        <p:nvSpPr>
          <p:cNvPr id="374" name="Google Shape;374;p8"/>
          <p:cNvSpPr txBox="1"/>
          <p:nvPr>
            <p:ph idx="1" type="body"/>
          </p:nvPr>
        </p:nvSpPr>
        <p:spPr>
          <a:xfrm>
            <a:off x="264160" y="885801"/>
            <a:ext cx="8742188" cy="4002121"/>
          </a:xfrm>
          <a:prstGeom prst="rect">
            <a:avLst/>
          </a:prstGeom>
          <a:noFill/>
          <a:ln>
            <a:noFill/>
          </a:ln>
        </p:spPr>
        <p:txBody>
          <a:bodyPr anchorCtr="0" anchor="t" bIns="45700" lIns="91425" spcFirstLastPara="1" rIns="91425" wrap="square" tIns="45700">
            <a:normAutofit/>
          </a:bodyPr>
          <a:lstStyle/>
          <a:p>
            <a:pPr indent="-257175" lvl="0" marL="257175" rtl="0" algn="l">
              <a:lnSpc>
                <a:spcPct val="100000"/>
              </a:lnSpc>
              <a:spcBef>
                <a:spcPts val="0"/>
              </a:spcBef>
              <a:spcAft>
                <a:spcPts val="0"/>
              </a:spcAft>
              <a:buSzPts val="1600"/>
              <a:buChar char="?"/>
            </a:pPr>
            <a:r>
              <a:rPr lang="en-US" sz="1600"/>
              <a:t>Try to understand your responsibility/task by answer following questions:</a:t>
            </a:r>
            <a:endParaRPr/>
          </a:p>
          <a:p>
            <a:pPr indent="-214312" lvl="1" marL="557213" rtl="0" algn="l">
              <a:lnSpc>
                <a:spcPct val="100000"/>
              </a:lnSpc>
              <a:spcBef>
                <a:spcPts val="750"/>
              </a:spcBef>
              <a:spcAft>
                <a:spcPts val="0"/>
              </a:spcAft>
              <a:buSzPts val="1400"/>
              <a:buFont typeface="Noto Sans Symbols"/>
              <a:buChar char="✔"/>
            </a:pPr>
            <a:r>
              <a:rPr lang="en-US" sz="1400"/>
              <a:t>Do you understand what your task is?</a:t>
            </a:r>
            <a:endParaRPr sz="1400"/>
          </a:p>
          <a:p>
            <a:pPr indent="-214312" lvl="1" marL="557213" rtl="0" algn="l">
              <a:lnSpc>
                <a:spcPct val="100000"/>
              </a:lnSpc>
              <a:spcBef>
                <a:spcPts val="750"/>
              </a:spcBef>
              <a:spcAft>
                <a:spcPts val="0"/>
              </a:spcAft>
              <a:buSzPts val="1400"/>
              <a:buFont typeface="Noto Sans Symbols"/>
              <a:buChar char="✔"/>
            </a:pPr>
            <a:r>
              <a:rPr lang="en-US" sz="1400"/>
              <a:t>What/where are the input documents?</a:t>
            </a:r>
            <a:endParaRPr/>
          </a:p>
          <a:p>
            <a:pPr indent="-214312" lvl="1" marL="557213" rtl="0" algn="l">
              <a:lnSpc>
                <a:spcPct val="100000"/>
              </a:lnSpc>
              <a:spcBef>
                <a:spcPts val="750"/>
              </a:spcBef>
              <a:spcAft>
                <a:spcPts val="0"/>
              </a:spcAft>
              <a:buSzPts val="1400"/>
              <a:buFont typeface="Noto Sans Symbols"/>
              <a:buChar char="✔"/>
            </a:pPr>
            <a:r>
              <a:rPr lang="en-US" sz="1400"/>
              <a:t>What are the </a:t>
            </a:r>
            <a:r>
              <a:rPr b="1" lang="en-US" sz="1400"/>
              <a:t>outputs</a:t>
            </a:r>
            <a:r>
              <a:rPr lang="en-US" sz="1400"/>
              <a:t> for this task?</a:t>
            </a:r>
            <a:endParaRPr/>
          </a:p>
          <a:p>
            <a:pPr indent="-214312" lvl="1" marL="557213" rtl="0" algn="l">
              <a:lnSpc>
                <a:spcPct val="100000"/>
              </a:lnSpc>
              <a:spcBef>
                <a:spcPts val="750"/>
              </a:spcBef>
              <a:spcAft>
                <a:spcPts val="0"/>
              </a:spcAft>
              <a:buSzPts val="1400"/>
              <a:buFont typeface="Noto Sans Symbols"/>
              <a:buChar char="✔"/>
            </a:pPr>
            <a:r>
              <a:rPr lang="en-US" sz="1400"/>
              <a:t>When is the deadline of the task?</a:t>
            </a:r>
            <a:endParaRPr/>
          </a:p>
          <a:p>
            <a:pPr indent="-214312" lvl="1" marL="557213" rtl="0" algn="l">
              <a:lnSpc>
                <a:spcPct val="100000"/>
              </a:lnSpc>
              <a:spcBef>
                <a:spcPts val="750"/>
              </a:spcBef>
              <a:spcAft>
                <a:spcPts val="0"/>
              </a:spcAft>
              <a:buSzPts val="1400"/>
              <a:buFont typeface="Noto Sans Symbols"/>
              <a:buChar char="✔"/>
            </a:pPr>
            <a:r>
              <a:rPr b="1" lang="en-US" sz="1400"/>
              <a:t>Quick estimation</a:t>
            </a:r>
            <a:r>
              <a:rPr lang="en-US" sz="1400"/>
              <a:t>: Are you able to complete the task on-time?</a:t>
            </a:r>
            <a:endParaRPr/>
          </a:p>
          <a:p>
            <a:pPr indent="-257175" lvl="0" marL="257175" rtl="0" algn="l">
              <a:lnSpc>
                <a:spcPct val="100000"/>
              </a:lnSpc>
              <a:spcBef>
                <a:spcPts val="750"/>
              </a:spcBef>
              <a:spcAft>
                <a:spcPts val="0"/>
              </a:spcAft>
              <a:buSzPts val="1600"/>
              <a:buChar char="?"/>
            </a:pPr>
            <a:r>
              <a:rPr lang="en-US" sz="1600"/>
              <a:t>What will you do if you can not answer above questions?</a:t>
            </a:r>
            <a:endParaRPr/>
          </a:p>
          <a:p>
            <a:pPr indent="-214312" lvl="1" marL="557213" rtl="0" algn="l">
              <a:lnSpc>
                <a:spcPct val="100000"/>
              </a:lnSpc>
              <a:spcBef>
                <a:spcPts val="750"/>
              </a:spcBef>
              <a:spcAft>
                <a:spcPts val="0"/>
              </a:spcAft>
              <a:buSzPts val="1400"/>
              <a:buFont typeface="Noto Sans Symbols"/>
              <a:buChar char="✔"/>
            </a:pPr>
            <a:r>
              <a:rPr lang="en-US" sz="1400"/>
              <a:t>If you got stuck on an issue more than 30 min, please report this issue to your leader immediately.</a:t>
            </a:r>
            <a:endParaRPr sz="1400"/>
          </a:p>
          <a:p>
            <a:pPr indent="-214312" lvl="1" marL="557213" rtl="0" algn="l">
              <a:lnSpc>
                <a:spcPct val="100000"/>
              </a:lnSpc>
              <a:spcBef>
                <a:spcPts val="750"/>
              </a:spcBef>
              <a:spcAft>
                <a:spcPts val="0"/>
              </a:spcAft>
              <a:buSzPts val="1400"/>
              <a:buFont typeface="Noto Sans Symbols"/>
              <a:buChar char="✔"/>
            </a:pPr>
            <a:r>
              <a:rPr lang="en-US" sz="1400"/>
              <a:t>Make a next plan for what you will do during waiting for any confirmation and supporting from your teammate or customer.</a:t>
            </a:r>
            <a:endParaRPr sz="1400"/>
          </a:p>
          <a:p>
            <a:pPr indent="-214312" lvl="1" marL="557213" rtl="0" algn="l">
              <a:lnSpc>
                <a:spcPct val="100000"/>
              </a:lnSpc>
              <a:spcBef>
                <a:spcPts val="750"/>
              </a:spcBef>
              <a:spcAft>
                <a:spcPts val="0"/>
              </a:spcAft>
              <a:buSzPts val="1400"/>
              <a:buFont typeface="Noto Sans Symbols"/>
              <a:buChar char="✔"/>
            </a:pPr>
            <a:r>
              <a:rPr lang="en-US" sz="1400"/>
              <a:t>Present a main idea about what is your issue? what you need to resolve this issue? which point you had investigated? How about the result?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9"/>
          <p:cNvSpPr txBox="1"/>
          <p:nvPr>
            <p:ph type="title"/>
          </p:nvPr>
        </p:nvSpPr>
        <p:spPr>
          <a:xfrm>
            <a:off x="264160" y="53113"/>
            <a:ext cx="7287014" cy="73244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2700"/>
              <a:buFont typeface="Century Gothic"/>
              <a:buNone/>
            </a:pPr>
            <a:r>
              <a:rPr lang="en-US"/>
              <a:t>Understand the whole system</a:t>
            </a:r>
            <a:endParaRPr/>
          </a:p>
        </p:txBody>
      </p:sp>
      <p:sp>
        <p:nvSpPr>
          <p:cNvPr id="380" name="Google Shape;380;p9"/>
          <p:cNvSpPr txBox="1"/>
          <p:nvPr>
            <p:ph idx="1" type="body"/>
          </p:nvPr>
        </p:nvSpPr>
        <p:spPr>
          <a:xfrm>
            <a:off x="264160" y="885800"/>
            <a:ext cx="8427556" cy="3547638"/>
          </a:xfrm>
          <a:prstGeom prst="rect">
            <a:avLst/>
          </a:prstGeom>
          <a:noFill/>
          <a:ln>
            <a:noFill/>
          </a:ln>
        </p:spPr>
        <p:txBody>
          <a:bodyPr anchorCtr="0" anchor="t" bIns="45700" lIns="91425" spcFirstLastPara="1" rIns="91425" wrap="square" tIns="45700">
            <a:normAutofit/>
          </a:bodyPr>
          <a:lstStyle/>
          <a:p>
            <a:pPr indent="-257175" lvl="0" marL="257175" rtl="0" algn="l">
              <a:lnSpc>
                <a:spcPct val="100000"/>
              </a:lnSpc>
              <a:spcBef>
                <a:spcPts val="0"/>
              </a:spcBef>
              <a:spcAft>
                <a:spcPts val="0"/>
              </a:spcAft>
              <a:buSzPts val="1600"/>
              <a:buChar char="?"/>
            </a:pPr>
            <a:r>
              <a:rPr lang="en-US" sz="1600"/>
              <a:t>How to understand the whole AUT. During preparation phase, try to study as many inputs as possible</a:t>
            </a:r>
            <a:endParaRPr/>
          </a:p>
          <a:p>
            <a:pPr indent="-257175" lvl="0" marL="257175" rtl="0" algn="l">
              <a:lnSpc>
                <a:spcPct val="100000"/>
              </a:lnSpc>
              <a:spcBef>
                <a:spcPts val="750"/>
              </a:spcBef>
              <a:spcAft>
                <a:spcPts val="0"/>
              </a:spcAft>
              <a:buSzPts val="1600"/>
              <a:buChar char="?"/>
            </a:pPr>
            <a:r>
              <a:rPr lang="en-US" sz="1600"/>
              <a:t>Customer documents. they may be</a:t>
            </a:r>
            <a:endParaRPr/>
          </a:p>
          <a:p>
            <a:pPr indent="-214312" lvl="1" marL="557213" rtl="0" algn="l">
              <a:lnSpc>
                <a:spcPct val="100000"/>
              </a:lnSpc>
              <a:spcBef>
                <a:spcPts val="750"/>
              </a:spcBef>
              <a:spcAft>
                <a:spcPts val="0"/>
              </a:spcAft>
              <a:buSzPts val="1400"/>
              <a:buFont typeface="Arial"/>
              <a:buChar char="•"/>
            </a:pPr>
            <a:r>
              <a:rPr lang="en-US" sz="1400"/>
              <a:t>Basic requirement or SOW (Statement of Work), Order document.</a:t>
            </a:r>
            <a:endParaRPr/>
          </a:p>
          <a:p>
            <a:pPr indent="-214312" lvl="1" marL="557213" rtl="0" algn="l">
              <a:lnSpc>
                <a:spcPct val="100000"/>
              </a:lnSpc>
              <a:spcBef>
                <a:spcPts val="750"/>
              </a:spcBef>
              <a:spcAft>
                <a:spcPts val="0"/>
              </a:spcAft>
              <a:buSzPts val="1400"/>
              <a:buFont typeface="Arial"/>
              <a:buChar char="•"/>
            </a:pPr>
            <a:r>
              <a:rPr lang="en-US" sz="1400"/>
              <a:t>ScreenSpec (GUI spec), USDM (functional and non-functional requirement spec), External requirement spec, API spec, sequence diagram, setting file spec, etc</a:t>
            </a:r>
            <a:endParaRPr sz="1400"/>
          </a:p>
          <a:p>
            <a:pPr indent="-214312" lvl="1" marL="557213" rtl="0" algn="l">
              <a:lnSpc>
                <a:spcPct val="100000"/>
              </a:lnSpc>
              <a:spcBef>
                <a:spcPts val="750"/>
              </a:spcBef>
              <a:spcAft>
                <a:spcPts val="0"/>
              </a:spcAft>
              <a:buSzPts val="1400"/>
              <a:buFont typeface="Arial"/>
              <a:buChar char="•"/>
            </a:pPr>
            <a:r>
              <a:rPr lang="en-US" sz="1400"/>
              <a:t>SCT/CT test spec (test cases), test viewpoint (there are projects that customer will provide us kind of test spec), user stories, test scenarios, etc.</a:t>
            </a:r>
            <a:endParaRPr/>
          </a:p>
          <a:p>
            <a:pPr indent="-214312" lvl="1" marL="557213" rtl="0" algn="l">
              <a:lnSpc>
                <a:spcPct val="100000"/>
              </a:lnSpc>
              <a:spcBef>
                <a:spcPts val="750"/>
              </a:spcBef>
              <a:spcAft>
                <a:spcPts val="0"/>
              </a:spcAft>
              <a:buSzPts val="1400"/>
              <a:buFont typeface="Arial"/>
              <a:buChar char="•"/>
            </a:pPr>
            <a:r>
              <a:rPr lang="en-US" sz="1400"/>
              <a:t>DEMO source/file, execution packages (for porting/optimization projects).</a:t>
            </a:r>
            <a:endParaRPr/>
          </a:p>
          <a:p>
            <a:pPr indent="-214312" lvl="1" marL="557213" rtl="0" algn="l">
              <a:lnSpc>
                <a:spcPct val="100000"/>
              </a:lnSpc>
              <a:spcBef>
                <a:spcPts val="750"/>
              </a:spcBef>
              <a:spcAft>
                <a:spcPts val="0"/>
              </a:spcAft>
              <a:buSzPts val="1400"/>
              <a:buFont typeface="Arial"/>
              <a:buChar char="•"/>
            </a:pPr>
            <a:r>
              <a:rPr lang="en-US" sz="1400"/>
              <a:t>kick-off meeting document.</a:t>
            </a:r>
            <a:endParaRPr/>
          </a:p>
          <a:p>
            <a:pPr indent="-214312" lvl="1" marL="557213" rtl="0" algn="l">
              <a:lnSpc>
                <a:spcPct val="100000"/>
              </a:lnSpc>
              <a:spcBef>
                <a:spcPts val="750"/>
              </a:spcBef>
              <a:spcAft>
                <a:spcPts val="0"/>
              </a:spcAft>
              <a:buSzPts val="1400"/>
              <a:buFont typeface="Arial"/>
              <a:buChar char="•"/>
            </a:pPr>
            <a:r>
              <a:rPr lang="en-US" sz="1400"/>
              <a:t>Etc.</a:t>
            </a:r>
            <a:endParaRPr sz="1400"/>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HDS 2011">
      <a:dk1>
        <a:srgbClr val="000000"/>
      </a:dk1>
      <a:lt1>
        <a:srgbClr val="FFFFFF"/>
      </a:lt1>
      <a:dk2>
        <a:srgbClr val="14AF9F"/>
      </a:dk2>
      <a:lt2>
        <a:srgbClr val="6D6E71"/>
      </a:lt2>
      <a:accent1>
        <a:srgbClr val="FD0014"/>
      </a:accent1>
      <a:accent2>
        <a:srgbClr val="C20014"/>
      </a:accent2>
      <a:accent3>
        <a:srgbClr val="009933"/>
      </a:accent3>
      <a:accent4>
        <a:srgbClr val="0073B2"/>
      </a:accent4>
      <a:accent5>
        <a:srgbClr val="DEB408"/>
      </a:accent5>
      <a:accent6>
        <a:srgbClr val="DC7400"/>
      </a:accent6>
      <a:hlink>
        <a:srgbClr val="FD0014"/>
      </a:hlink>
      <a:folHlink>
        <a:srgbClr val="C200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2019-12-11T19:15:52Z</dcterms:created>
  <dc:creator>Vicki Taniguchi</dc:creator>
</cp:coreProperties>
</file>